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60" r:id="rId3"/>
    <p:sldId id="257" r:id="rId4"/>
    <p:sldId id="258" r:id="rId5"/>
    <p:sldId id="259" r:id="rId6"/>
    <p:sldId id="261" r:id="rId7"/>
    <p:sldId id="272" r:id="rId8"/>
    <p:sldId id="263" r:id="rId9"/>
    <p:sldId id="267" r:id="rId10"/>
    <p:sldId id="269" r:id="rId11"/>
  </p:sldIdLst>
  <p:sldSz cx="18288000" cy="10287000"/>
  <p:notesSz cx="6858000" cy="9144000"/>
  <p:embeddedFontLst>
    <p:embeddedFont>
      <p:font typeface="Almarai 2" charset="-78"/>
      <p:regular r:id="rId12"/>
    </p:embeddedFont>
    <p:embeddedFont>
      <p:font typeface="DM Sans Bold" charset="0"/>
      <p:regular r:id="rId13"/>
    </p:embeddedFont>
    <p:embeddedFont>
      <p:font typeface="Almarai 1" charset="-78"/>
      <p:regular r:id="rId14"/>
    </p:embeddedFont>
    <p:embeddedFont>
      <p:font typeface="Almarai 3" charset="-78"/>
      <p:regular r:id="rId15"/>
    </p:embeddedFont>
    <p:embeddedFont>
      <p:font typeface="Calibri" pitchFamily="34" charset="0"/>
      <p:regular r:id="rId16"/>
      <p:bold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6D73"/>
    <a:srgbClr val="BD9D54"/>
    <a:srgbClr val="3393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50" d="100"/>
          <a:sy n="50" d="100"/>
        </p:scale>
        <p:origin x="-1914" y="-8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26B52B-23CE-4997-A08F-9779ED59512C}" type="doc">
      <dgm:prSet loTypeId="urn:microsoft.com/office/officeart/2005/8/layout/bProcess2" loCatId="process" qsTypeId="urn:microsoft.com/office/officeart/2005/8/quickstyle/simple2" qsCatId="simple" csTypeId="urn:microsoft.com/office/officeart/2005/8/colors/accent0_1" csCatId="mainScheme" phldr="1"/>
      <dgm:spPr/>
      <dgm:t>
        <a:bodyPr/>
        <a:lstStyle/>
        <a:p>
          <a:endParaRPr lang="en-AE"/>
        </a:p>
      </dgm:t>
    </dgm:pt>
    <dgm:pt modelId="{DBBB86B3-853A-49B4-BFB9-85A40BACCFBC}">
      <dgm:prSet phldrT="[Text]" custT="1"/>
      <dgm:spPr>
        <a:solidFill>
          <a:srgbClr val="236D73"/>
        </a:solidFill>
        <a:ln>
          <a:solidFill>
            <a:schemeClr val="bg1"/>
          </a:solidFill>
        </a:ln>
      </dgm:spPr>
      <dgm:t>
        <a:bodyPr/>
        <a:lstStyle/>
        <a:p>
          <a:r>
            <a:rPr lang="ar-AE" sz="2000" b="1">
              <a:solidFill>
                <a:schemeClr val="bg1"/>
              </a:solidFill>
              <a:cs typeface="+mj-cs"/>
            </a:rPr>
            <a:t>العمل الجماعي</a:t>
          </a:r>
          <a:endParaRPr lang="en-AE" sz="2000" b="1">
            <a:solidFill>
              <a:schemeClr val="bg1"/>
            </a:solidFill>
            <a:cs typeface="+mj-cs"/>
          </a:endParaRPr>
        </a:p>
      </dgm:t>
    </dgm:pt>
    <dgm:pt modelId="{A6092861-2EBF-4F54-A392-7109FF347169}" type="parTrans" cxnId="{BD321C96-2DD2-4899-8B13-8E44AA8B049F}">
      <dgm:prSet/>
      <dgm:spPr/>
      <dgm:t>
        <a:bodyPr/>
        <a:lstStyle/>
        <a:p>
          <a:endParaRPr lang="en-AE" sz="2000" b="1">
            <a:cs typeface="+mj-cs"/>
          </a:endParaRPr>
        </a:p>
      </dgm:t>
    </dgm:pt>
    <dgm:pt modelId="{9E727EAD-65D0-44F9-826C-697B4A123E7C}" type="sibTrans" cxnId="{BD321C96-2DD2-4899-8B13-8E44AA8B049F}">
      <dgm:prSet/>
      <dgm:spPr/>
      <dgm:t>
        <a:bodyPr/>
        <a:lstStyle/>
        <a:p>
          <a:endParaRPr lang="en-AE" sz="2000" b="1">
            <a:cs typeface="+mj-cs"/>
          </a:endParaRPr>
        </a:p>
      </dgm:t>
    </dgm:pt>
    <dgm:pt modelId="{E179F988-C3EB-4B2E-9818-E41433FEE568}">
      <dgm:prSet phldrT="[Text]" custT="1"/>
      <dgm:spPr>
        <a:solidFill>
          <a:srgbClr val="BD9D54"/>
        </a:solidFill>
        <a:ln>
          <a:solidFill>
            <a:schemeClr val="bg1"/>
          </a:solidFill>
        </a:ln>
      </dgm:spPr>
      <dgm:t>
        <a:bodyPr/>
        <a:lstStyle/>
        <a:p>
          <a:r>
            <a:rPr lang="ar-AE" sz="2000" b="1">
              <a:solidFill>
                <a:schemeClr val="bg1"/>
              </a:solidFill>
              <a:cs typeface="+mj-cs"/>
            </a:rPr>
            <a:t>مهارة الإتصال</a:t>
          </a:r>
          <a:endParaRPr lang="en-AE" sz="2000" b="1">
            <a:solidFill>
              <a:schemeClr val="bg1"/>
            </a:solidFill>
            <a:cs typeface="+mj-cs"/>
          </a:endParaRPr>
        </a:p>
      </dgm:t>
    </dgm:pt>
    <dgm:pt modelId="{B08F32B0-A31F-4858-88E4-51C4653BEA05}" type="parTrans" cxnId="{D1E3A5D1-D59F-4F9D-8FB3-27F4BC738175}">
      <dgm:prSet/>
      <dgm:spPr/>
      <dgm:t>
        <a:bodyPr/>
        <a:lstStyle/>
        <a:p>
          <a:endParaRPr lang="en-AE" sz="2000" b="1">
            <a:cs typeface="+mj-cs"/>
          </a:endParaRPr>
        </a:p>
      </dgm:t>
    </dgm:pt>
    <dgm:pt modelId="{1206C0BF-8243-4F10-94B2-0F2B77762CF0}" type="sibTrans" cxnId="{D1E3A5D1-D59F-4F9D-8FB3-27F4BC738175}">
      <dgm:prSet/>
      <dgm:spPr/>
      <dgm:t>
        <a:bodyPr/>
        <a:lstStyle/>
        <a:p>
          <a:endParaRPr lang="en-AE" sz="2000" b="1">
            <a:cs typeface="+mj-cs"/>
          </a:endParaRPr>
        </a:p>
      </dgm:t>
    </dgm:pt>
    <dgm:pt modelId="{28E87062-092F-476C-93A3-A6A716BF96F0}">
      <dgm:prSet phldrT="[Text]" custT="1"/>
      <dgm:spPr>
        <a:solidFill>
          <a:srgbClr val="236D73"/>
        </a:solidFill>
        <a:ln>
          <a:solidFill>
            <a:schemeClr val="bg1"/>
          </a:solidFill>
        </a:ln>
      </dgm:spPr>
      <dgm:t>
        <a:bodyPr/>
        <a:lstStyle/>
        <a:p>
          <a:r>
            <a:rPr lang="ar-AE" sz="2000" b="1">
              <a:solidFill>
                <a:schemeClr val="bg1"/>
              </a:solidFill>
              <a:cs typeface="+mj-cs"/>
            </a:rPr>
            <a:t>القيادة</a:t>
          </a:r>
          <a:endParaRPr lang="en-AE" sz="2000" b="1">
            <a:solidFill>
              <a:schemeClr val="bg1"/>
            </a:solidFill>
            <a:cs typeface="+mj-cs"/>
          </a:endParaRPr>
        </a:p>
      </dgm:t>
    </dgm:pt>
    <dgm:pt modelId="{CB53027A-D60D-4AE8-AC0D-C17C4A370090}" type="parTrans" cxnId="{9E258EA9-F231-4DBE-B195-444F13836E70}">
      <dgm:prSet/>
      <dgm:spPr/>
      <dgm:t>
        <a:bodyPr/>
        <a:lstStyle/>
        <a:p>
          <a:endParaRPr lang="en-AE" sz="2000" b="1">
            <a:cs typeface="+mj-cs"/>
          </a:endParaRPr>
        </a:p>
      </dgm:t>
    </dgm:pt>
    <dgm:pt modelId="{0CBDEA71-B845-4633-B66E-A70B7275773D}" type="sibTrans" cxnId="{9E258EA9-F231-4DBE-B195-444F13836E70}">
      <dgm:prSet/>
      <dgm:spPr/>
      <dgm:t>
        <a:bodyPr/>
        <a:lstStyle/>
        <a:p>
          <a:endParaRPr lang="en-AE" sz="2000" b="1">
            <a:cs typeface="+mj-cs"/>
          </a:endParaRPr>
        </a:p>
      </dgm:t>
    </dgm:pt>
    <dgm:pt modelId="{1E357620-3348-458F-B069-BA91CE8E2E1A}">
      <dgm:prSet phldrT="[Text]" custT="1"/>
      <dgm:spPr>
        <a:solidFill>
          <a:srgbClr val="BD9D54"/>
        </a:solidFill>
        <a:ln>
          <a:solidFill>
            <a:schemeClr val="bg1"/>
          </a:solidFill>
        </a:ln>
      </dgm:spPr>
      <dgm:t>
        <a:bodyPr/>
        <a:lstStyle/>
        <a:p>
          <a:r>
            <a:rPr lang="ar-AE" sz="2000" b="1">
              <a:solidFill>
                <a:schemeClr val="bg1"/>
              </a:solidFill>
              <a:cs typeface="+mj-cs"/>
            </a:rPr>
            <a:t>إدارة الوقت</a:t>
          </a:r>
          <a:endParaRPr lang="en-AE" sz="2000" b="1">
            <a:solidFill>
              <a:schemeClr val="bg1"/>
            </a:solidFill>
            <a:cs typeface="+mj-cs"/>
          </a:endParaRPr>
        </a:p>
      </dgm:t>
    </dgm:pt>
    <dgm:pt modelId="{50B143A5-2BB6-4EDD-862C-189546D07D20}" type="parTrans" cxnId="{244A179D-68F1-4072-9945-3D5A60526C57}">
      <dgm:prSet/>
      <dgm:spPr/>
      <dgm:t>
        <a:bodyPr/>
        <a:lstStyle/>
        <a:p>
          <a:endParaRPr lang="en-AE" sz="2000" b="1">
            <a:cs typeface="+mj-cs"/>
          </a:endParaRPr>
        </a:p>
      </dgm:t>
    </dgm:pt>
    <dgm:pt modelId="{1734F26E-4C8E-42E2-A0D7-E495BC7DB9C3}" type="sibTrans" cxnId="{244A179D-68F1-4072-9945-3D5A60526C57}">
      <dgm:prSet/>
      <dgm:spPr/>
      <dgm:t>
        <a:bodyPr/>
        <a:lstStyle/>
        <a:p>
          <a:endParaRPr lang="en-AE" sz="2000" b="1">
            <a:cs typeface="+mj-cs"/>
          </a:endParaRPr>
        </a:p>
      </dgm:t>
    </dgm:pt>
    <dgm:pt modelId="{5A4E0BFF-7A89-4C74-9BB3-0A659C30D39B}">
      <dgm:prSet phldrT="[Text]" custT="1"/>
      <dgm:spPr>
        <a:solidFill>
          <a:srgbClr val="236D73"/>
        </a:solidFill>
        <a:ln>
          <a:solidFill>
            <a:schemeClr val="bg1"/>
          </a:solidFill>
        </a:ln>
      </dgm:spPr>
      <dgm:t>
        <a:bodyPr/>
        <a:lstStyle/>
        <a:p>
          <a:r>
            <a:rPr lang="ar-AE" sz="2000" b="1">
              <a:solidFill>
                <a:schemeClr val="bg1"/>
              </a:solidFill>
              <a:cs typeface="+mj-cs"/>
            </a:rPr>
            <a:t>إتخاذ القرار</a:t>
          </a:r>
          <a:endParaRPr lang="en-AE" sz="2000" b="1">
            <a:solidFill>
              <a:schemeClr val="bg1"/>
            </a:solidFill>
            <a:cs typeface="+mj-cs"/>
          </a:endParaRPr>
        </a:p>
      </dgm:t>
    </dgm:pt>
    <dgm:pt modelId="{F4D195DB-BDF6-4D07-AE1C-115962F9BA02}" type="parTrans" cxnId="{E9B1EE1E-7622-4D45-9F2A-9B6EBAD7834A}">
      <dgm:prSet/>
      <dgm:spPr/>
      <dgm:t>
        <a:bodyPr/>
        <a:lstStyle/>
        <a:p>
          <a:endParaRPr lang="en-AE" sz="2000" b="1">
            <a:cs typeface="+mj-cs"/>
          </a:endParaRPr>
        </a:p>
      </dgm:t>
    </dgm:pt>
    <dgm:pt modelId="{D83C4078-EC64-47CF-8E75-8EB749B31FF2}" type="sibTrans" cxnId="{E9B1EE1E-7622-4D45-9F2A-9B6EBAD7834A}">
      <dgm:prSet/>
      <dgm:spPr/>
      <dgm:t>
        <a:bodyPr/>
        <a:lstStyle/>
        <a:p>
          <a:endParaRPr lang="en-AE" sz="2000" b="1">
            <a:cs typeface="+mj-cs"/>
          </a:endParaRPr>
        </a:p>
      </dgm:t>
    </dgm:pt>
    <dgm:pt modelId="{7417ECA1-2C3A-46C2-9B28-AB7383C6D331}">
      <dgm:prSet phldrT="[Text]" custT="1"/>
      <dgm:spPr>
        <a:solidFill>
          <a:srgbClr val="BD9D54"/>
        </a:solidFill>
        <a:ln>
          <a:solidFill>
            <a:schemeClr val="bg1"/>
          </a:solidFill>
        </a:ln>
      </dgm:spPr>
      <dgm:t>
        <a:bodyPr/>
        <a:lstStyle/>
        <a:p>
          <a:r>
            <a:rPr lang="ar-AE" sz="2000" b="1">
              <a:solidFill>
                <a:schemeClr val="bg1"/>
              </a:solidFill>
              <a:cs typeface="+mj-cs"/>
            </a:rPr>
            <a:t>التعلم والتطوير</a:t>
          </a:r>
          <a:endParaRPr lang="en-AE" sz="2000" b="1">
            <a:solidFill>
              <a:schemeClr val="bg1"/>
            </a:solidFill>
            <a:cs typeface="+mj-cs"/>
          </a:endParaRPr>
        </a:p>
      </dgm:t>
    </dgm:pt>
    <dgm:pt modelId="{9E9B2711-5779-44CD-8A1B-B868A7A03E2C}" type="parTrans" cxnId="{59C163F5-4142-4119-9CE7-23CDEB252BE9}">
      <dgm:prSet/>
      <dgm:spPr/>
      <dgm:t>
        <a:bodyPr/>
        <a:lstStyle/>
        <a:p>
          <a:endParaRPr lang="en-AE" sz="2000" b="1">
            <a:cs typeface="+mj-cs"/>
          </a:endParaRPr>
        </a:p>
      </dgm:t>
    </dgm:pt>
    <dgm:pt modelId="{AEA534FF-619C-4D9A-8293-0A0B01F2A885}" type="sibTrans" cxnId="{59C163F5-4142-4119-9CE7-23CDEB252BE9}">
      <dgm:prSet/>
      <dgm:spPr/>
      <dgm:t>
        <a:bodyPr/>
        <a:lstStyle/>
        <a:p>
          <a:endParaRPr lang="en-AE" sz="2000" b="1">
            <a:cs typeface="+mj-cs"/>
          </a:endParaRPr>
        </a:p>
      </dgm:t>
    </dgm:pt>
    <dgm:pt modelId="{4E0AEA91-0B9B-449E-8BCE-DAA879A15589}">
      <dgm:prSet phldrT="[Text]" custT="1"/>
      <dgm:spPr>
        <a:solidFill>
          <a:srgbClr val="236D73"/>
        </a:solidFill>
        <a:ln>
          <a:solidFill>
            <a:schemeClr val="bg1"/>
          </a:solidFill>
        </a:ln>
      </dgm:spPr>
      <dgm:t>
        <a:bodyPr/>
        <a:lstStyle/>
        <a:p>
          <a:r>
            <a:rPr lang="ar-AE" sz="2000" b="1">
              <a:solidFill>
                <a:schemeClr val="bg1"/>
              </a:solidFill>
              <a:cs typeface="+mj-cs"/>
            </a:rPr>
            <a:t>حل المشكلات</a:t>
          </a:r>
          <a:endParaRPr lang="en-AE" sz="2000" b="1">
            <a:solidFill>
              <a:schemeClr val="bg1"/>
            </a:solidFill>
            <a:cs typeface="+mj-cs"/>
          </a:endParaRPr>
        </a:p>
      </dgm:t>
    </dgm:pt>
    <dgm:pt modelId="{B55966CA-FE2D-44C9-8DEC-BEF84A3BBB8C}" type="parTrans" cxnId="{1E060A2C-1400-4C06-B67F-ACC3AD1AF122}">
      <dgm:prSet/>
      <dgm:spPr/>
      <dgm:t>
        <a:bodyPr/>
        <a:lstStyle/>
        <a:p>
          <a:endParaRPr lang="en-AE" sz="2000" b="1">
            <a:cs typeface="+mj-cs"/>
          </a:endParaRPr>
        </a:p>
      </dgm:t>
    </dgm:pt>
    <dgm:pt modelId="{D0772A93-EEB1-48B1-A99F-F613B301A139}" type="sibTrans" cxnId="{1E060A2C-1400-4C06-B67F-ACC3AD1AF122}">
      <dgm:prSet/>
      <dgm:spPr/>
      <dgm:t>
        <a:bodyPr/>
        <a:lstStyle/>
        <a:p>
          <a:endParaRPr lang="en-AE" sz="2000" b="1">
            <a:cs typeface="+mj-cs"/>
          </a:endParaRPr>
        </a:p>
      </dgm:t>
    </dgm:pt>
    <dgm:pt modelId="{95A862A8-553F-485A-82C2-7B6D0F2FF887}">
      <dgm:prSet phldrT="[Text]" custT="1"/>
      <dgm:spPr>
        <a:solidFill>
          <a:srgbClr val="236D73"/>
        </a:solidFill>
        <a:ln>
          <a:solidFill>
            <a:schemeClr val="bg1"/>
          </a:solidFill>
        </a:ln>
      </dgm:spPr>
      <dgm:t>
        <a:bodyPr/>
        <a:lstStyle/>
        <a:p>
          <a:r>
            <a:rPr lang="ar-AE" sz="2000" b="1">
              <a:solidFill>
                <a:schemeClr val="bg1"/>
              </a:solidFill>
              <a:cs typeface="+mj-cs"/>
            </a:rPr>
            <a:t>مهارات تحليلية</a:t>
          </a:r>
          <a:endParaRPr lang="en-AE" sz="2000" b="1">
            <a:solidFill>
              <a:schemeClr val="bg1"/>
            </a:solidFill>
            <a:cs typeface="+mj-cs"/>
          </a:endParaRPr>
        </a:p>
      </dgm:t>
    </dgm:pt>
    <dgm:pt modelId="{9F453840-E69B-4DB0-B639-DC8D0081088C}" type="parTrans" cxnId="{D33DC79A-1249-42C6-BE7F-27992BD87EA0}">
      <dgm:prSet/>
      <dgm:spPr/>
      <dgm:t>
        <a:bodyPr/>
        <a:lstStyle/>
        <a:p>
          <a:endParaRPr lang="en-AE" sz="2000" b="1">
            <a:cs typeface="+mj-cs"/>
          </a:endParaRPr>
        </a:p>
      </dgm:t>
    </dgm:pt>
    <dgm:pt modelId="{50F730B7-827B-436E-9FA5-4BFB4699BE6E}" type="sibTrans" cxnId="{D33DC79A-1249-42C6-BE7F-27992BD87EA0}">
      <dgm:prSet/>
      <dgm:spPr/>
      <dgm:t>
        <a:bodyPr/>
        <a:lstStyle/>
        <a:p>
          <a:endParaRPr lang="en-AE" sz="2000" b="1">
            <a:cs typeface="+mj-cs"/>
          </a:endParaRPr>
        </a:p>
      </dgm:t>
    </dgm:pt>
    <dgm:pt modelId="{3E4DBFE4-2790-4353-9AED-B13CAB0D19E7}">
      <dgm:prSet phldrT="[Text]" custT="1"/>
      <dgm:spPr>
        <a:solidFill>
          <a:srgbClr val="BD9D54"/>
        </a:solidFill>
        <a:ln>
          <a:solidFill>
            <a:schemeClr val="bg1"/>
          </a:solidFill>
        </a:ln>
      </dgm:spPr>
      <dgm:t>
        <a:bodyPr/>
        <a:lstStyle/>
        <a:p>
          <a:r>
            <a:rPr lang="ar-AE" sz="2000" b="1">
              <a:solidFill>
                <a:schemeClr val="bg1"/>
              </a:solidFill>
              <a:cs typeface="+mj-cs"/>
            </a:rPr>
            <a:t>تخطيط إستراتيجي</a:t>
          </a:r>
          <a:endParaRPr lang="en-AE" sz="2000" b="1">
            <a:solidFill>
              <a:schemeClr val="bg1"/>
            </a:solidFill>
            <a:cs typeface="+mj-cs"/>
          </a:endParaRPr>
        </a:p>
      </dgm:t>
    </dgm:pt>
    <dgm:pt modelId="{154D8C65-543F-4BED-9835-918A4A54667F}" type="sibTrans" cxnId="{D110F653-5313-4618-A697-C76C99AE8B0F}">
      <dgm:prSet/>
      <dgm:spPr/>
      <dgm:t>
        <a:bodyPr/>
        <a:lstStyle/>
        <a:p>
          <a:endParaRPr lang="en-AE" sz="2000" b="1">
            <a:cs typeface="+mj-cs"/>
          </a:endParaRPr>
        </a:p>
      </dgm:t>
    </dgm:pt>
    <dgm:pt modelId="{BFC35E15-5C31-47ED-9DC1-9466AD92E606}" type="parTrans" cxnId="{D110F653-5313-4618-A697-C76C99AE8B0F}">
      <dgm:prSet/>
      <dgm:spPr/>
      <dgm:t>
        <a:bodyPr/>
        <a:lstStyle/>
        <a:p>
          <a:endParaRPr lang="en-AE" sz="2000" b="1">
            <a:cs typeface="+mj-cs"/>
          </a:endParaRPr>
        </a:p>
      </dgm:t>
    </dgm:pt>
    <dgm:pt modelId="{C38D6143-B092-4497-A963-D4FB3ECF42A2}" type="pres">
      <dgm:prSet presAssocID="{2D26B52B-23CE-4997-A08F-9779ED59512C}" presName="diagram" presStyleCnt="0">
        <dgm:presLayoutVars>
          <dgm:dir/>
          <dgm:resizeHandles/>
        </dgm:presLayoutVars>
      </dgm:prSet>
      <dgm:spPr/>
      <dgm:t>
        <a:bodyPr/>
        <a:lstStyle/>
        <a:p>
          <a:endParaRPr lang="en-US"/>
        </a:p>
      </dgm:t>
    </dgm:pt>
    <dgm:pt modelId="{2AFEBB5D-3F20-499D-A1A7-129235B4E236}" type="pres">
      <dgm:prSet presAssocID="{DBBB86B3-853A-49B4-BFB9-85A40BACCFBC}" presName="firstNode" presStyleLbl="node1" presStyleIdx="0" presStyleCnt="9">
        <dgm:presLayoutVars>
          <dgm:bulletEnabled val="1"/>
        </dgm:presLayoutVars>
      </dgm:prSet>
      <dgm:spPr/>
      <dgm:t>
        <a:bodyPr/>
        <a:lstStyle/>
        <a:p>
          <a:endParaRPr lang="en-US"/>
        </a:p>
      </dgm:t>
    </dgm:pt>
    <dgm:pt modelId="{A28E708E-DCF0-4D23-A632-121A9FAEC6E8}" type="pres">
      <dgm:prSet presAssocID="{9E727EAD-65D0-44F9-826C-697B4A123E7C}" presName="sibTrans" presStyleLbl="sibTrans2D1" presStyleIdx="0" presStyleCnt="8"/>
      <dgm:spPr/>
      <dgm:t>
        <a:bodyPr/>
        <a:lstStyle/>
        <a:p>
          <a:endParaRPr lang="en-US"/>
        </a:p>
      </dgm:t>
    </dgm:pt>
    <dgm:pt modelId="{455545E1-3DC2-43F3-8F99-5D750C82937A}" type="pres">
      <dgm:prSet presAssocID="{E179F988-C3EB-4B2E-9818-E41433FEE568}" presName="middleNode" presStyleCnt="0"/>
      <dgm:spPr/>
      <dgm:t>
        <a:bodyPr/>
        <a:lstStyle/>
        <a:p>
          <a:endParaRPr lang="en-US"/>
        </a:p>
      </dgm:t>
    </dgm:pt>
    <dgm:pt modelId="{F1B59F63-ED66-4665-AF72-F3A65B486891}" type="pres">
      <dgm:prSet presAssocID="{E179F988-C3EB-4B2E-9818-E41433FEE568}" presName="padding" presStyleLbl="node1" presStyleIdx="0" presStyleCnt="9"/>
      <dgm:spPr/>
      <dgm:t>
        <a:bodyPr/>
        <a:lstStyle/>
        <a:p>
          <a:endParaRPr lang="en-US"/>
        </a:p>
      </dgm:t>
    </dgm:pt>
    <dgm:pt modelId="{8CCBE97F-6240-4156-B67D-B5710782110D}" type="pres">
      <dgm:prSet presAssocID="{E179F988-C3EB-4B2E-9818-E41433FEE568}" presName="shape" presStyleLbl="node1" presStyleIdx="1" presStyleCnt="9">
        <dgm:presLayoutVars>
          <dgm:bulletEnabled val="1"/>
        </dgm:presLayoutVars>
      </dgm:prSet>
      <dgm:spPr/>
      <dgm:t>
        <a:bodyPr/>
        <a:lstStyle/>
        <a:p>
          <a:endParaRPr lang="en-US"/>
        </a:p>
      </dgm:t>
    </dgm:pt>
    <dgm:pt modelId="{A838FA19-DB6F-46F7-9484-F2B1DE307F32}" type="pres">
      <dgm:prSet presAssocID="{1206C0BF-8243-4F10-94B2-0F2B77762CF0}" presName="sibTrans" presStyleLbl="sibTrans2D1" presStyleIdx="1" presStyleCnt="8"/>
      <dgm:spPr/>
      <dgm:t>
        <a:bodyPr/>
        <a:lstStyle/>
        <a:p>
          <a:endParaRPr lang="en-US"/>
        </a:p>
      </dgm:t>
    </dgm:pt>
    <dgm:pt modelId="{8724BCB3-CFB7-4194-9916-C02183EC0CF1}" type="pres">
      <dgm:prSet presAssocID="{28E87062-092F-476C-93A3-A6A716BF96F0}" presName="middleNode" presStyleCnt="0"/>
      <dgm:spPr/>
      <dgm:t>
        <a:bodyPr/>
        <a:lstStyle/>
        <a:p>
          <a:endParaRPr lang="en-US"/>
        </a:p>
      </dgm:t>
    </dgm:pt>
    <dgm:pt modelId="{2A8B71EE-23E0-4FE1-A9B7-73DBBC63DE53}" type="pres">
      <dgm:prSet presAssocID="{28E87062-092F-476C-93A3-A6A716BF96F0}" presName="padding" presStyleLbl="node1" presStyleIdx="1" presStyleCnt="9"/>
      <dgm:spPr/>
      <dgm:t>
        <a:bodyPr/>
        <a:lstStyle/>
        <a:p>
          <a:endParaRPr lang="en-US"/>
        </a:p>
      </dgm:t>
    </dgm:pt>
    <dgm:pt modelId="{6D75348A-0AA3-4778-9267-607180591152}" type="pres">
      <dgm:prSet presAssocID="{28E87062-092F-476C-93A3-A6A716BF96F0}" presName="shape" presStyleLbl="node1" presStyleIdx="2" presStyleCnt="9">
        <dgm:presLayoutVars>
          <dgm:bulletEnabled val="1"/>
        </dgm:presLayoutVars>
      </dgm:prSet>
      <dgm:spPr/>
      <dgm:t>
        <a:bodyPr/>
        <a:lstStyle/>
        <a:p>
          <a:endParaRPr lang="en-US"/>
        </a:p>
      </dgm:t>
    </dgm:pt>
    <dgm:pt modelId="{4B94A666-98E5-460E-97D9-9D72C75E5482}" type="pres">
      <dgm:prSet presAssocID="{0CBDEA71-B845-4633-B66E-A70B7275773D}" presName="sibTrans" presStyleLbl="sibTrans2D1" presStyleIdx="2" presStyleCnt="8"/>
      <dgm:spPr/>
      <dgm:t>
        <a:bodyPr/>
        <a:lstStyle/>
        <a:p>
          <a:endParaRPr lang="en-US"/>
        </a:p>
      </dgm:t>
    </dgm:pt>
    <dgm:pt modelId="{D6A756F5-99A5-4D0A-9304-D09E33EAD52C}" type="pres">
      <dgm:prSet presAssocID="{1E357620-3348-458F-B069-BA91CE8E2E1A}" presName="middleNode" presStyleCnt="0"/>
      <dgm:spPr/>
      <dgm:t>
        <a:bodyPr/>
        <a:lstStyle/>
        <a:p>
          <a:endParaRPr lang="en-US"/>
        </a:p>
      </dgm:t>
    </dgm:pt>
    <dgm:pt modelId="{CF88901D-0CA9-49AA-817F-0F3959724E6A}" type="pres">
      <dgm:prSet presAssocID="{1E357620-3348-458F-B069-BA91CE8E2E1A}" presName="padding" presStyleLbl="node1" presStyleIdx="2" presStyleCnt="9"/>
      <dgm:spPr/>
      <dgm:t>
        <a:bodyPr/>
        <a:lstStyle/>
        <a:p>
          <a:endParaRPr lang="en-US"/>
        </a:p>
      </dgm:t>
    </dgm:pt>
    <dgm:pt modelId="{E7504914-E67E-4D8B-A0D0-F95DA8296308}" type="pres">
      <dgm:prSet presAssocID="{1E357620-3348-458F-B069-BA91CE8E2E1A}" presName="shape" presStyleLbl="node1" presStyleIdx="3" presStyleCnt="9">
        <dgm:presLayoutVars>
          <dgm:bulletEnabled val="1"/>
        </dgm:presLayoutVars>
      </dgm:prSet>
      <dgm:spPr/>
      <dgm:t>
        <a:bodyPr/>
        <a:lstStyle/>
        <a:p>
          <a:endParaRPr lang="en-US"/>
        </a:p>
      </dgm:t>
    </dgm:pt>
    <dgm:pt modelId="{72F9F033-5BB1-4340-AFF8-79FF7BEDDF41}" type="pres">
      <dgm:prSet presAssocID="{1734F26E-4C8E-42E2-A0D7-E495BC7DB9C3}" presName="sibTrans" presStyleLbl="sibTrans2D1" presStyleIdx="3" presStyleCnt="8"/>
      <dgm:spPr/>
      <dgm:t>
        <a:bodyPr/>
        <a:lstStyle/>
        <a:p>
          <a:endParaRPr lang="en-US"/>
        </a:p>
      </dgm:t>
    </dgm:pt>
    <dgm:pt modelId="{C2A6AB1D-152B-4084-8743-C2E3872650A7}" type="pres">
      <dgm:prSet presAssocID="{5A4E0BFF-7A89-4C74-9BB3-0A659C30D39B}" presName="middleNode" presStyleCnt="0"/>
      <dgm:spPr/>
      <dgm:t>
        <a:bodyPr/>
        <a:lstStyle/>
        <a:p>
          <a:endParaRPr lang="en-US"/>
        </a:p>
      </dgm:t>
    </dgm:pt>
    <dgm:pt modelId="{E6A7DA12-7AEC-4FF4-8BDE-537ACB2BD2E3}" type="pres">
      <dgm:prSet presAssocID="{5A4E0BFF-7A89-4C74-9BB3-0A659C30D39B}" presName="padding" presStyleLbl="node1" presStyleIdx="3" presStyleCnt="9"/>
      <dgm:spPr/>
      <dgm:t>
        <a:bodyPr/>
        <a:lstStyle/>
        <a:p>
          <a:endParaRPr lang="en-US"/>
        </a:p>
      </dgm:t>
    </dgm:pt>
    <dgm:pt modelId="{89385B4B-8FB9-4FC0-B1DC-2AFA09C9A75E}" type="pres">
      <dgm:prSet presAssocID="{5A4E0BFF-7A89-4C74-9BB3-0A659C30D39B}" presName="shape" presStyleLbl="node1" presStyleIdx="4" presStyleCnt="9">
        <dgm:presLayoutVars>
          <dgm:bulletEnabled val="1"/>
        </dgm:presLayoutVars>
      </dgm:prSet>
      <dgm:spPr/>
      <dgm:t>
        <a:bodyPr/>
        <a:lstStyle/>
        <a:p>
          <a:endParaRPr lang="en-US"/>
        </a:p>
      </dgm:t>
    </dgm:pt>
    <dgm:pt modelId="{BC0BC1C8-7815-403C-898F-1A2C8BB1A6D4}" type="pres">
      <dgm:prSet presAssocID="{D83C4078-EC64-47CF-8E75-8EB749B31FF2}" presName="sibTrans" presStyleLbl="sibTrans2D1" presStyleIdx="4" presStyleCnt="8"/>
      <dgm:spPr/>
      <dgm:t>
        <a:bodyPr/>
        <a:lstStyle/>
        <a:p>
          <a:endParaRPr lang="en-US"/>
        </a:p>
      </dgm:t>
    </dgm:pt>
    <dgm:pt modelId="{BB931BE3-B34F-4EF1-9663-7856F099CBE5}" type="pres">
      <dgm:prSet presAssocID="{7417ECA1-2C3A-46C2-9B28-AB7383C6D331}" presName="middleNode" presStyleCnt="0"/>
      <dgm:spPr/>
      <dgm:t>
        <a:bodyPr/>
        <a:lstStyle/>
        <a:p>
          <a:endParaRPr lang="en-US"/>
        </a:p>
      </dgm:t>
    </dgm:pt>
    <dgm:pt modelId="{9B55EFE5-D718-4415-9302-D734289AB3A5}" type="pres">
      <dgm:prSet presAssocID="{7417ECA1-2C3A-46C2-9B28-AB7383C6D331}" presName="padding" presStyleLbl="node1" presStyleIdx="4" presStyleCnt="9"/>
      <dgm:spPr/>
      <dgm:t>
        <a:bodyPr/>
        <a:lstStyle/>
        <a:p>
          <a:endParaRPr lang="en-US"/>
        </a:p>
      </dgm:t>
    </dgm:pt>
    <dgm:pt modelId="{1FC9549E-54EB-4C63-9336-3C8EC8E8EBC4}" type="pres">
      <dgm:prSet presAssocID="{7417ECA1-2C3A-46C2-9B28-AB7383C6D331}" presName="shape" presStyleLbl="node1" presStyleIdx="5" presStyleCnt="9">
        <dgm:presLayoutVars>
          <dgm:bulletEnabled val="1"/>
        </dgm:presLayoutVars>
      </dgm:prSet>
      <dgm:spPr/>
      <dgm:t>
        <a:bodyPr/>
        <a:lstStyle/>
        <a:p>
          <a:endParaRPr lang="en-US"/>
        </a:p>
      </dgm:t>
    </dgm:pt>
    <dgm:pt modelId="{6A0671A1-6D66-4496-A908-16CF292C2D82}" type="pres">
      <dgm:prSet presAssocID="{AEA534FF-619C-4D9A-8293-0A0B01F2A885}" presName="sibTrans" presStyleLbl="sibTrans2D1" presStyleIdx="5" presStyleCnt="8"/>
      <dgm:spPr/>
      <dgm:t>
        <a:bodyPr/>
        <a:lstStyle/>
        <a:p>
          <a:endParaRPr lang="en-US"/>
        </a:p>
      </dgm:t>
    </dgm:pt>
    <dgm:pt modelId="{A532956E-D4BF-45B3-BC38-2C626F9F5818}" type="pres">
      <dgm:prSet presAssocID="{4E0AEA91-0B9B-449E-8BCE-DAA879A15589}" presName="middleNode" presStyleCnt="0"/>
      <dgm:spPr/>
      <dgm:t>
        <a:bodyPr/>
        <a:lstStyle/>
        <a:p>
          <a:endParaRPr lang="en-US"/>
        </a:p>
      </dgm:t>
    </dgm:pt>
    <dgm:pt modelId="{424172DE-17B3-4466-9816-EEC167CF2B1A}" type="pres">
      <dgm:prSet presAssocID="{4E0AEA91-0B9B-449E-8BCE-DAA879A15589}" presName="padding" presStyleLbl="node1" presStyleIdx="5" presStyleCnt="9"/>
      <dgm:spPr/>
      <dgm:t>
        <a:bodyPr/>
        <a:lstStyle/>
        <a:p>
          <a:endParaRPr lang="en-US"/>
        </a:p>
      </dgm:t>
    </dgm:pt>
    <dgm:pt modelId="{D9D4FFA5-85E9-4C2D-910C-BCA26EFE71FA}" type="pres">
      <dgm:prSet presAssocID="{4E0AEA91-0B9B-449E-8BCE-DAA879A15589}" presName="shape" presStyleLbl="node1" presStyleIdx="6" presStyleCnt="9">
        <dgm:presLayoutVars>
          <dgm:bulletEnabled val="1"/>
        </dgm:presLayoutVars>
      </dgm:prSet>
      <dgm:spPr/>
      <dgm:t>
        <a:bodyPr/>
        <a:lstStyle/>
        <a:p>
          <a:endParaRPr lang="en-US"/>
        </a:p>
      </dgm:t>
    </dgm:pt>
    <dgm:pt modelId="{BC1A0CC2-1B65-43F5-85FE-B53076DF7A1F}" type="pres">
      <dgm:prSet presAssocID="{D0772A93-EEB1-48B1-A99F-F613B301A139}" presName="sibTrans" presStyleLbl="sibTrans2D1" presStyleIdx="6" presStyleCnt="8"/>
      <dgm:spPr/>
      <dgm:t>
        <a:bodyPr/>
        <a:lstStyle/>
        <a:p>
          <a:endParaRPr lang="en-US"/>
        </a:p>
      </dgm:t>
    </dgm:pt>
    <dgm:pt modelId="{C6994BE2-4DA2-43E9-95F0-3C7D178DB48E}" type="pres">
      <dgm:prSet presAssocID="{3E4DBFE4-2790-4353-9AED-B13CAB0D19E7}" presName="middleNode" presStyleCnt="0"/>
      <dgm:spPr/>
      <dgm:t>
        <a:bodyPr/>
        <a:lstStyle/>
        <a:p>
          <a:endParaRPr lang="en-US"/>
        </a:p>
      </dgm:t>
    </dgm:pt>
    <dgm:pt modelId="{2301A70D-7373-4BFF-81CF-DBA9D4140E34}" type="pres">
      <dgm:prSet presAssocID="{3E4DBFE4-2790-4353-9AED-B13CAB0D19E7}" presName="padding" presStyleLbl="node1" presStyleIdx="6" presStyleCnt="9"/>
      <dgm:spPr/>
      <dgm:t>
        <a:bodyPr/>
        <a:lstStyle/>
        <a:p>
          <a:endParaRPr lang="en-US"/>
        </a:p>
      </dgm:t>
    </dgm:pt>
    <dgm:pt modelId="{1E3A8E42-171F-42E7-91C6-A41E15F2D78E}" type="pres">
      <dgm:prSet presAssocID="{3E4DBFE4-2790-4353-9AED-B13CAB0D19E7}" presName="shape" presStyleLbl="node1" presStyleIdx="7" presStyleCnt="9">
        <dgm:presLayoutVars>
          <dgm:bulletEnabled val="1"/>
        </dgm:presLayoutVars>
      </dgm:prSet>
      <dgm:spPr/>
      <dgm:t>
        <a:bodyPr/>
        <a:lstStyle/>
        <a:p>
          <a:endParaRPr lang="en-US"/>
        </a:p>
      </dgm:t>
    </dgm:pt>
    <dgm:pt modelId="{A509F1EA-5290-424F-9A1F-DED55242160D}" type="pres">
      <dgm:prSet presAssocID="{154D8C65-543F-4BED-9835-918A4A54667F}" presName="sibTrans" presStyleLbl="sibTrans2D1" presStyleIdx="7" presStyleCnt="8"/>
      <dgm:spPr/>
      <dgm:t>
        <a:bodyPr/>
        <a:lstStyle/>
        <a:p>
          <a:endParaRPr lang="en-US"/>
        </a:p>
      </dgm:t>
    </dgm:pt>
    <dgm:pt modelId="{34E0BD75-00AC-404B-B773-5D3A275F0A9E}" type="pres">
      <dgm:prSet presAssocID="{95A862A8-553F-485A-82C2-7B6D0F2FF887}" presName="lastNode" presStyleLbl="node1" presStyleIdx="8" presStyleCnt="9">
        <dgm:presLayoutVars>
          <dgm:bulletEnabled val="1"/>
        </dgm:presLayoutVars>
      </dgm:prSet>
      <dgm:spPr/>
      <dgm:t>
        <a:bodyPr/>
        <a:lstStyle/>
        <a:p>
          <a:endParaRPr lang="en-US"/>
        </a:p>
      </dgm:t>
    </dgm:pt>
  </dgm:ptLst>
  <dgm:cxnLst>
    <dgm:cxn modelId="{9E258EA9-F231-4DBE-B195-444F13836E70}" srcId="{2D26B52B-23CE-4997-A08F-9779ED59512C}" destId="{28E87062-092F-476C-93A3-A6A716BF96F0}" srcOrd="2" destOrd="0" parTransId="{CB53027A-D60D-4AE8-AC0D-C17C4A370090}" sibTransId="{0CBDEA71-B845-4633-B66E-A70B7275773D}"/>
    <dgm:cxn modelId="{C3CCB8BD-305D-4751-BEFD-0F5E269458B7}" type="presOf" srcId="{D0772A93-EEB1-48B1-A99F-F613B301A139}" destId="{BC1A0CC2-1B65-43F5-85FE-B53076DF7A1F}" srcOrd="0" destOrd="0" presId="urn:microsoft.com/office/officeart/2005/8/layout/bProcess2"/>
    <dgm:cxn modelId="{DBB283EC-4C1B-4159-81EE-9E8D4C275D07}" type="presOf" srcId="{154D8C65-543F-4BED-9835-918A4A54667F}" destId="{A509F1EA-5290-424F-9A1F-DED55242160D}" srcOrd="0" destOrd="0" presId="urn:microsoft.com/office/officeart/2005/8/layout/bProcess2"/>
    <dgm:cxn modelId="{D56C79EB-04BB-4ACA-AC17-3FDB7A85B208}" type="presOf" srcId="{4E0AEA91-0B9B-449E-8BCE-DAA879A15589}" destId="{D9D4FFA5-85E9-4C2D-910C-BCA26EFE71FA}" srcOrd="0" destOrd="0" presId="urn:microsoft.com/office/officeart/2005/8/layout/bProcess2"/>
    <dgm:cxn modelId="{EBDAF87E-D660-453C-8F44-D45175DE057C}" type="presOf" srcId="{E179F988-C3EB-4B2E-9818-E41433FEE568}" destId="{8CCBE97F-6240-4156-B67D-B5710782110D}" srcOrd="0" destOrd="0" presId="urn:microsoft.com/office/officeart/2005/8/layout/bProcess2"/>
    <dgm:cxn modelId="{B9F40ABE-F0FF-4B59-BF0A-2C913D22B1B4}" type="presOf" srcId="{1E357620-3348-458F-B069-BA91CE8E2E1A}" destId="{E7504914-E67E-4D8B-A0D0-F95DA8296308}" srcOrd="0" destOrd="0" presId="urn:microsoft.com/office/officeart/2005/8/layout/bProcess2"/>
    <dgm:cxn modelId="{D1E3A5D1-D59F-4F9D-8FB3-27F4BC738175}" srcId="{2D26B52B-23CE-4997-A08F-9779ED59512C}" destId="{E179F988-C3EB-4B2E-9818-E41433FEE568}" srcOrd="1" destOrd="0" parTransId="{B08F32B0-A31F-4858-88E4-51C4653BEA05}" sibTransId="{1206C0BF-8243-4F10-94B2-0F2B77762CF0}"/>
    <dgm:cxn modelId="{7492FA84-871E-49B0-ABE9-96814205B628}" type="presOf" srcId="{2D26B52B-23CE-4997-A08F-9779ED59512C}" destId="{C38D6143-B092-4497-A963-D4FB3ECF42A2}" srcOrd="0" destOrd="0" presId="urn:microsoft.com/office/officeart/2005/8/layout/bProcess2"/>
    <dgm:cxn modelId="{D34AEC38-7C24-4C29-A370-AD69171E5B47}" type="presOf" srcId="{9E727EAD-65D0-44F9-826C-697B4A123E7C}" destId="{A28E708E-DCF0-4D23-A632-121A9FAEC6E8}" srcOrd="0" destOrd="0" presId="urn:microsoft.com/office/officeart/2005/8/layout/bProcess2"/>
    <dgm:cxn modelId="{59C163F5-4142-4119-9CE7-23CDEB252BE9}" srcId="{2D26B52B-23CE-4997-A08F-9779ED59512C}" destId="{7417ECA1-2C3A-46C2-9B28-AB7383C6D331}" srcOrd="5" destOrd="0" parTransId="{9E9B2711-5779-44CD-8A1B-B868A7A03E2C}" sibTransId="{AEA534FF-619C-4D9A-8293-0A0B01F2A885}"/>
    <dgm:cxn modelId="{62AA14D0-6053-4512-962B-AAC6850F40C0}" type="presOf" srcId="{D83C4078-EC64-47CF-8E75-8EB749B31FF2}" destId="{BC0BC1C8-7815-403C-898F-1A2C8BB1A6D4}" srcOrd="0" destOrd="0" presId="urn:microsoft.com/office/officeart/2005/8/layout/bProcess2"/>
    <dgm:cxn modelId="{A46F0412-86CE-404B-B22E-522FEC6ED88E}" type="presOf" srcId="{0CBDEA71-B845-4633-B66E-A70B7275773D}" destId="{4B94A666-98E5-460E-97D9-9D72C75E5482}" srcOrd="0" destOrd="0" presId="urn:microsoft.com/office/officeart/2005/8/layout/bProcess2"/>
    <dgm:cxn modelId="{E9B1EE1E-7622-4D45-9F2A-9B6EBAD7834A}" srcId="{2D26B52B-23CE-4997-A08F-9779ED59512C}" destId="{5A4E0BFF-7A89-4C74-9BB3-0A659C30D39B}" srcOrd="4" destOrd="0" parTransId="{F4D195DB-BDF6-4D07-AE1C-115962F9BA02}" sibTransId="{D83C4078-EC64-47CF-8E75-8EB749B31FF2}"/>
    <dgm:cxn modelId="{1E060A2C-1400-4C06-B67F-ACC3AD1AF122}" srcId="{2D26B52B-23CE-4997-A08F-9779ED59512C}" destId="{4E0AEA91-0B9B-449E-8BCE-DAA879A15589}" srcOrd="6" destOrd="0" parTransId="{B55966CA-FE2D-44C9-8DEC-BEF84A3BBB8C}" sibTransId="{D0772A93-EEB1-48B1-A99F-F613B301A139}"/>
    <dgm:cxn modelId="{F9E68728-6CD6-4ABB-9D74-BC99EFD5436A}" type="presOf" srcId="{3E4DBFE4-2790-4353-9AED-B13CAB0D19E7}" destId="{1E3A8E42-171F-42E7-91C6-A41E15F2D78E}" srcOrd="0" destOrd="0" presId="urn:microsoft.com/office/officeart/2005/8/layout/bProcess2"/>
    <dgm:cxn modelId="{D5107399-8E34-434B-80D1-AC32384810C4}" type="presOf" srcId="{1734F26E-4C8E-42E2-A0D7-E495BC7DB9C3}" destId="{72F9F033-5BB1-4340-AFF8-79FF7BEDDF41}" srcOrd="0" destOrd="0" presId="urn:microsoft.com/office/officeart/2005/8/layout/bProcess2"/>
    <dgm:cxn modelId="{7623A9E8-17F6-4A3E-898B-23E2AEC0B5CF}" type="presOf" srcId="{1206C0BF-8243-4F10-94B2-0F2B77762CF0}" destId="{A838FA19-DB6F-46F7-9484-F2B1DE307F32}" srcOrd="0" destOrd="0" presId="urn:microsoft.com/office/officeart/2005/8/layout/bProcess2"/>
    <dgm:cxn modelId="{C804AD0E-EDFA-48D2-AEC3-686F694CC111}" type="presOf" srcId="{28E87062-092F-476C-93A3-A6A716BF96F0}" destId="{6D75348A-0AA3-4778-9267-607180591152}" srcOrd="0" destOrd="0" presId="urn:microsoft.com/office/officeart/2005/8/layout/bProcess2"/>
    <dgm:cxn modelId="{D110F653-5313-4618-A697-C76C99AE8B0F}" srcId="{2D26B52B-23CE-4997-A08F-9779ED59512C}" destId="{3E4DBFE4-2790-4353-9AED-B13CAB0D19E7}" srcOrd="7" destOrd="0" parTransId="{BFC35E15-5C31-47ED-9DC1-9466AD92E606}" sibTransId="{154D8C65-543F-4BED-9835-918A4A54667F}"/>
    <dgm:cxn modelId="{BD321C96-2DD2-4899-8B13-8E44AA8B049F}" srcId="{2D26B52B-23CE-4997-A08F-9779ED59512C}" destId="{DBBB86B3-853A-49B4-BFB9-85A40BACCFBC}" srcOrd="0" destOrd="0" parTransId="{A6092861-2EBF-4F54-A392-7109FF347169}" sibTransId="{9E727EAD-65D0-44F9-826C-697B4A123E7C}"/>
    <dgm:cxn modelId="{0E7FEA95-852F-4AE9-8901-47E6A50F27F2}" type="presOf" srcId="{5A4E0BFF-7A89-4C74-9BB3-0A659C30D39B}" destId="{89385B4B-8FB9-4FC0-B1DC-2AFA09C9A75E}" srcOrd="0" destOrd="0" presId="urn:microsoft.com/office/officeart/2005/8/layout/bProcess2"/>
    <dgm:cxn modelId="{D33DC79A-1249-42C6-BE7F-27992BD87EA0}" srcId="{2D26B52B-23CE-4997-A08F-9779ED59512C}" destId="{95A862A8-553F-485A-82C2-7B6D0F2FF887}" srcOrd="8" destOrd="0" parTransId="{9F453840-E69B-4DB0-B639-DC8D0081088C}" sibTransId="{50F730B7-827B-436E-9FA5-4BFB4699BE6E}"/>
    <dgm:cxn modelId="{244A179D-68F1-4072-9945-3D5A60526C57}" srcId="{2D26B52B-23CE-4997-A08F-9779ED59512C}" destId="{1E357620-3348-458F-B069-BA91CE8E2E1A}" srcOrd="3" destOrd="0" parTransId="{50B143A5-2BB6-4EDD-862C-189546D07D20}" sibTransId="{1734F26E-4C8E-42E2-A0D7-E495BC7DB9C3}"/>
    <dgm:cxn modelId="{6521F8BB-B943-40D6-B5F0-358CD827C3C3}" type="presOf" srcId="{AEA534FF-619C-4D9A-8293-0A0B01F2A885}" destId="{6A0671A1-6D66-4496-A908-16CF292C2D82}" srcOrd="0" destOrd="0" presId="urn:microsoft.com/office/officeart/2005/8/layout/bProcess2"/>
    <dgm:cxn modelId="{880786A5-D54C-4ECF-BAE1-071129B09212}" type="presOf" srcId="{7417ECA1-2C3A-46C2-9B28-AB7383C6D331}" destId="{1FC9549E-54EB-4C63-9336-3C8EC8E8EBC4}" srcOrd="0" destOrd="0" presId="urn:microsoft.com/office/officeart/2005/8/layout/bProcess2"/>
    <dgm:cxn modelId="{8686671A-22A6-4412-BF07-09816D780BE4}" type="presOf" srcId="{95A862A8-553F-485A-82C2-7B6D0F2FF887}" destId="{34E0BD75-00AC-404B-B773-5D3A275F0A9E}" srcOrd="0" destOrd="0" presId="urn:microsoft.com/office/officeart/2005/8/layout/bProcess2"/>
    <dgm:cxn modelId="{FA340404-6A14-42C1-BFDD-7AC56522B7A2}" type="presOf" srcId="{DBBB86B3-853A-49B4-BFB9-85A40BACCFBC}" destId="{2AFEBB5D-3F20-499D-A1A7-129235B4E236}" srcOrd="0" destOrd="0" presId="urn:microsoft.com/office/officeart/2005/8/layout/bProcess2"/>
    <dgm:cxn modelId="{76853466-7773-4986-879A-B222A17503E3}" type="presParOf" srcId="{C38D6143-B092-4497-A963-D4FB3ECF42A2}" destId="{2AFEBB5D-3F20-499D-A1A7-129235B4E236}" srcOrd="0" destOrd="0" presId="urn:microsoft.com/office/officeart/2005/8/layout/bProcess2"/>
    <dgm:cxn modelId="{3B97C789-9880-4D85-B3C6-5994308A3476}" type="presParOf" srcId="{C38D6143-B092-4497-A963-D4FB3ECF42A2}" destId="{A28E708E-DCF0-4D23-A632-121A9FAEC6E8}" srcOrd="1" destOrd="0" presId="urn:microsoft.com/office/officeart/2005/8/layout/bProcess2"/>
    <dgm:cxn modelId="{06B3CD52-5BCC-4E05-A593-7DF1A9817A0B}" type="presParOf" srcId="{C38D6143-B092-4497-A963-D4FB3ECF42A2}" destId="{455545E1-3DC2-43F3-8F99-5D750C82937A}" srcOrd="2" destOrd="0" presId="urn:microsoft.com/office/officeart/2005/8/layout/bProcess2"/>
    <dgm:cxn modelId="{1BE7F487-1547-4556-95C0-B7C8B764DECD}" type="presParOf" srcId="{455545E1-3DC2-43F3-8F99-5D750C82937A}" destId="{F1B59F63-ED66-4665-AF72-F3A65B486891}" srcOrd="0" destOrd="0" presId="urn:microsoft.com/office/officeart/2005/8/layout/bProcess2"/>
    <dgm:cxn modelId="{75A516E1-4F36-4CD5-BEA0-1901926C2A31}" type="presParOf" srcId="{455545E1-3DC2-43F3-8F99-5D750C82937A}" destId="{8CCBE97F-6240-4156-B67D-B5710782110D}" srcOrd="1" destOrd="0" presId="urn:microsoft.com/office/officeart/2005/8/layout/bProcess2"/>
    <dgm:cxn modelId="{B0A0D4D2-8ED9-43E3-9DE7-716576F0DDCD}" type="presParOf" srcId="{C38D6143-B092-4497-A963-D4FB3ECF42A2}" destId="{A838FA19-DB6F-46F7-9484-F2B1DE307F32}" srcOrd="3" destOrd="0" presId="urn:microsoft.com/office/officeart/2005/8/layout/bProcess2"/>
    <dgm:cxn modelId="{16BA0F1C-672C-4B04-B50B-B24F2284F863}" type="presParOf" srcId="{C38D6143-B092-4497-A963-D4FB3ECF42A2}" destId="{8724BCB3-CFB7-4194-9916-C02183EC0CF1}" srcOrd="4" destOrd="0" presId="urn:microsoft.com/office/officeart/2005/8/layout/bProcess2"/>
    <dgm:cxn modelId="{468D50A2-A76D-43D3-A3B7-07E06E419328}" type="presParOf" srcId="{8724BCB3-CFB7-4194-9916-C02183EC0CF1}" destId="{2A8B71EE-23E0-4FE1-A9B7-73DBBC63DE53}" srcOrd="0" destOrd="0" presId="urn:microsoft.com/office/officeart/2005/8/layout/bProcess2"/>
    <dgm:cxn modelId="{1E982A64-A69B-4333-A11C-83A176E95AD5}" type="presParOf" srcId="{8724BCB3-CFB7-4194-9916-C02183EC0CF1}" destId="{6D75348A-0AA3-4778-9267-607180591152}" srcOrd="1" destOrd="0" presId="urn:microsoft.com/office/officeart/2005/8/layout/bProcess2"/>
    <dgm:cxn modelId="{7623B84E-BC95-4EC0-9F42-D7BD89FEE36F}" type="presParOf" srcId="{C38D6143-B092-4497-A963-D4FB3ECF42A2}" destId="{4B94A666-98E5-460E-97D9-9D72C75E5482}" srcOrd="5" destOrd="0" presId="urn:microsoft.com/office/officeart/2005/8/layout/bProcess2"/>
    <dgm:cxn modelId="{62AB7835-C239-4D57-BF1B-6F54B9E666C1}" type="presParOf" srcId="{C38D6143-B092-4497-A963-D4FB3ECF42A2}" destId="{D6A756F5-99A5-4D0A-9304-D09E33EAD52C}" srcOrd="6" destOrd="0" presId="urn:microsoft.com/office/officeart/2005/8/layout/bProcess2"/>
    <dgm:cxn modelId="{0AAF15D1-112C-4514-8D0B-C307A36617C8}" type="presParOf" srcId="{D6A756F5-99A5-4D0A-9304-D09E33EAD52C}" destId="{CF88901D-0CA9-49AA-817F-0F3959724E6A}" srcOrd="0" destOrd="0" presId="urn:microsoft.com/office/officeart/2005/8/layout/bProcess2"/>
    <dgm:cxn modelId="{0EEAFC4D-2776-4E86-98A0-9C125B0BD365}" type="presParOf" srcId="{D6A756F5-99A5-4D0A-9304-D09E33EAD52C}" destId="{E7504914-E67E-4D8B-A0D0-F95DA8296308}" srcOrd="1" destOrd="0" presId="urn:microsoft.com/office/officeart/2005/8/layout/bProcess2"/>
    <dgm:cxn modelId="{395C8C22-FC86-4D7B-9097-E087E3E5DF20}" type="presParOf" srcId="{C38D6143-B092-4497-A963-D4FB3ECF42A2}" destId="{72F9F033-5BB1-4340-AFF8-79FF7BEDDF41}" srcOrd="7" destOrd="0" presId="urn:microsoft.com/office/officeart/2005/8/layout/bProcess2"/>
    <dgm:cxn modelId="{5054FF47-9EF6-4D34-90DB-8C9C5C44CEED}" type="presParOf" srcId="{C38D6143-B092-4497-A963-D4FB3ECF42A2}" destId="{C2A6AB1D-152B-4084-8743-C2E3872650A7}" srcOrd="8" destOrd="0" presId="urn:microsoft.com/office/officeart/2005/8/layout/bProcess2"/>
    <dgm:cxn modelId="{44857A0C-7800-49C6-8DDA-7C156A89B0D4}" type="presParOf" srcId="{C2A6AB1D-152B-4084-8743-C2E3872650A7}" destId="{E6A7DA12-7AEC-4FF4-8BDE-537ACB2BD2E3}" srcOrd="0" destOrd="0" presId="urn:microsoft.com/office/officeart/2005/8/layout/bProcess2"/>
    <dgm:cxn modelId="{58FFEEE4-DEE3-40A7-ACD1-0BECC011854F}" type="presParOf" srcId="{C2A6AB1D-152B-4084-8743-C2E3872650A7}" destId="{89385B4B-8FB9-4FC0-B1DC-2AFA09C9A75E}" srcOrd="1" destOrd="0" presId="urn:microsoft.com/office/officeart/2005/8/layout/bProcess2"/>
    <dgm:cxn modelId="{3169570A-B62B-478A-817B-9BF96661E7D5}" type="presParOf" srcId="{C38D6143-B092-4497-A963-D4FB3ECF42A2}" destId="{BC0BC1C8-7815-403C-898F-1A2C8BB1A6D4}" srcOrd="9" destOrd="0" presId="urn:microsoft.com/office/officeart/2005/8/layout/bProcess2"/>
    <dgm:cxn modelId="{EF221011-E516-4E70-860E-FEAAE3B6FFE7}" type="presParOf" srcId="{C38D6143-B092-4497-A963-D4FB3ECF42A2}" destId="{BB931BE3-B34F-4EF1-9663-7856F099CBE5}" srcOrd="10" destOrd="0" presId="urn:microsoft.com/office/officeart/2005/8/layout/bProcess2"/>
    <dgm:cxn modelId="{08B8BDEA-2D1A-4E37-B6D7-C419CC64EAF6}" type="presParOf" srcId="{BB931BE3-B34F-4EF1-9663-7856F099CBE5}" destId="{9B55EFE5-D718-4415-9302-D734289AB3A5}" srcOrd="0" destOrd="0" presId="urn:microsoft.com/office/officeart/2005/8/layout/bProcess2"/>
    <dgm:cxn modelId="{CDAFAA5A-1D81-4004-8D10-5EE3DE446ECD}" type="presParOf" srcId="{BB931BE3-B34F-4EF1-9663-7856F099CBE5}" destId="{1FC9549E-54EB-4C63-9336-3C8EC8E8EBC4}" srcOrd="1" destOrd="0" presId="urn:microsoft.com/office/officeart/2005/8/layout/bProcess2"/>
    <dgm:cxn modelId="{504AADF4-CE8A-4DCF-91B4-D603CF183C46}" type="presParOf" srcId="{C38D6143-B092-4497-A963-D4FB3ECF42A2}" destId="{6A0671A1-6D66-4496-A908-16CF292C2D82}" srcOrd="11" destOrd="0" presId="urn:microsoft.com/office/officeart/2005/8/layout/bProcess2"/>
    <dgm:cxn modelId="{2EB7AA07-72D2-4451-B3CC-B08FAB613BD4}" type="presParOf" srcId="{C38D6143-B092-4497-A963-D4FB3ECF42A2}" destId="{A532956E-D4BF-45B3-BC38-2C626F9F5818}" srcOrd="12" destOrd="0" presId="urn:microsoft.com/office/officeart/2005/8/layout/bProcess2"/>
    <dgm:cxn modelId="{21DCADD3-F5F7-42E7-B5BD-5C7914902C9C}" type="presParOf" srcId="{A532956E-D4BF-45B3-BC38-2C626F9F5818}" destId="{424172DE-17B3-4466-9816-EEC167CF2B1A}" srcOrd="0" destOrd="0" presId="urn:microsoft.com/office/officeart/2005/8/layout/bProcess2"/>
    <dgm:cxn modelId="{C4694876-4882-4D91-A945-BE0306EA549F}" type="presParOf" srcId="{A532956E-D4BF-45B3-BC38-2C626F9F5818}" destId="{D9D4FFA5-85E9-4C2D-910C-BCA26EFE71FA}" srcOrd="1" destOrd="0" presId="urn:microsoft.com/office/officeart/2005/8/layout/bProcess2"/>
    <dgm:cxn modelId="{4D5DECC8-7678-42BF-8C55-CB92240ADCE5}" type="presParOf" srcId="{C38D6143-B092-4497-A963-D4FB3ECF42A2}" destId="{BC1A0CC2-1B65-43F5-85FE-B53076DF7A1F}" srcOrd="13" destOrd="0" presId="urn:microsoft.com/office/officeart/2005/8/layout/bProcess2"/>
    <dgm:cxn modelId="{79A7E8D0-27CE-4F31-BAAD-D9EF6BF8EC39}" type="presParOf" srcId="{C38D6143-B092-4497-A963-D4FB3ECF42A2}" destId="{C6994BE2-4DA2-43E9-95F0-3C7D178DB48E}" srcOrd="14" destOrd="0" presId="urn:microsoft.com/office/officeart/2005/8/layout/bProcess2"/>
    <dgm:cxn modelId="{7DB8F53B-AA98-494B-8F50-BFBB2A8DE39E}" type="presParOf" srcId="{C6994BE2-4DA2-43E9-95F0-3C7D178DB48E}" destId="{2301A70D-7373-4BFF-81CF-DBA9D4140E34}" srcOrd="0" destOrd="0" presId="urn:microsoft.com/office/officeart/2005/8/layout/bProcess2"/>
    <dgm:cxn modelId="{1C35381D-3B7A-4B1C-8E11-599C4F6CE2F7}" type="presParOf" srcId="{C6994BE2-4DA2-43E9-95F0-3C7D178DB48E}" destId="{1E3A8E42-171F-42E7-91C6-A41E15F2D78E}" srcOrd="1" destOrd="0" presId="urn:microsoft.com/office/officeart/2005/8/layout/bProcess2"/>
    <dgm:cxn modelId="{F9A2704C-861F-4F32-8B85-860CD74AFA63}" type="presParOf" srcId="{C38D6143-B092-4497-A963-D4FB3ECF42A2}" destId="{A509F1EA-5290-424F-9A1F-DED55242160D}" srcOrd="15" destOrd="0" presId="urn:microsoft.com/office/officeart/2005/8/layout/bProcess2"/>
    <dgm:cxn modelId="{AF40A56A-AF12-43E1-8F76-6DAAC9E323D0}" type="presParOf" srcId="{C38D6143-B092-4497-A963-D4FB3ECF42A2}" destId="{34E0BD75-00AC-404B-B773-5D3A275F0A9E}" srcOrd="16" destOrd="0" presId="urn:microsoft.com/office/officeart/2005/8/layout/bProcess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FEBB5D-3F20-499D-A1A7-129235B4E236}">
      <dsp:nvSpPr>
        <dsp:cNvPr id="0" name=""/>
        <dsp:cNvSpPr/>
      </dsp:nvSpPr>
      <dsp:spPr>
        <a:xfrm>
          <a:off x="2240384" y="5414"/>
          <a:ext cx="1946858" cy="1946858"/>
        </a:xfrm>
        <a:prstGeom prst="ellipse">
          <a:avLst/>
        </a:prstGeom>
        <a:solidFill>
          <a:srgbClr val="236D73"/>
        </a:solidFill>
        <a:ln w="38100" cap="flat" cmpd="sng" algn="ctr">
          <a:solidFill>
            <a:schemeClr val="bg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ar-AE" sz="2000" b="1" kern="1200">
              <a:solidFill>
                <a:schemeClr val="bg1"/>
              </a:solidFill>
              <a:cs typeface="+mj-cs"/>
            </a:rPr>
            <a:t>العمل الجماعي</a:t>
          </a:r>
          <a:endParaRPr lang="en-AE" sz="2000" b="1" kern="1200">
            <a:solidFill>
              <a:schemeClr val="bg1"/>
            </a:solidFill>
            <a:cs typeface="+mj-cs"/>
          </a:endParaRPr>
        </a:p>
      </dsp:txBody>
      <dsp:txXfrm>
        <a:off x="2525495" y="290525"/>
        <a:ext cx="1376636" cy="1376636"/>
      </dsp:txXfrm>
    </dsp:sp>
    <dsp:sp modelId="{A28E708E-DCF0-4D23-A632-121A9FAEC6E8}">
      <dsp:nvSpPr>
        <dsp:cNvPr id="0" name=""/>
        <dsp:cNvSpPr/>
      </dsp:nvSpPr>
      <dsp:spPr>
        <a:xfrm rot="10800000">
          <a:off x="2873113" y="2203660"/>
          <a:ext cx="681400" cy="532942"/>
        </a:xfrm>
        <a:prstGeom prst="triangle">
          <a:avLst/>
        </a:prstGeom>
        <a:solidFill>
          <a:schemeClr val="dk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8CCBE97F-6240-4156-B67D-B5710782110D}">
      <dsp:nvSpPr>
        <dsp:cNvPr id="0" name=""/>
        <dsp:cNvSpPr/>
      </dsp:nvSpPr>
      <dsp:spPr>
        <a:xfrm>
          <a:off x="2564536" y="2957824"/>
          <a:ext cx="1298554" cy="1298554"/>
        </a:xfrm>
        <a:prstGeom prst="ellipse">
          <a:avLst/>
        </a:prstGeom>
        <a:solidFill>
          <a:srgbClr val="BD9D54"/>
        </a:solidFill>
        <a:ln w="38100" cap="flat" cmpd="sng" algn="ctr">
          <a:solidFill>
            <a:schemeClr val="bg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ar-AE" sz="2000" b="1" kern="1200">
              <a:solidFill>
                <a:schemeClr val="bg1"/>
              </a:solidFill>
              <a:cs typeface="+mj-cs"/>
            </a:rPr>
            <a:t>مهارة الإتصال</a:t>
          </a:r>
          <a:endParaRPr lang="en-AE" sz="2000" b="1" kern="1200">
            <a:solidFill>
              <a:schemeClr val="bg1"/>
            </a:solidFill>
            <a:cs typeface="+mj-cs"/>
          </a:endParaRPr>
        </a:p>
      </dsp:txBody>
      <dsp:txXfrm>
        <a:off x="2754705" y="3147993"/>
        <a:ext cx="918216" cy="918216"/>
      </dsp:txXfrm>
    </dsp:sp>
    <dsp:sp modelId="{A838FA19-DB6F-46F7-9484-F2B1DE307F32}">
      <dsp:nvSpPr>
        <dsp:cNvPr id="0" name=""/>
        <dsp:cNvSpPr/>
      </dsp:nvSpPr>
      <dsp:spPr>
        <a:xfrm rot="10800000">
          <a:off x="2873113" y="4669843"/>
          <a:ext cx="681400" cy="532942"/>
        </a:xfrm>
        <a:prstGeom prst="triangle">
          <a:avLst/>
        </a:prstGeom>
        <a:solidFill>
          <a:schemeClr val="dk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6D75348A-0AA3-4778-9267-607180591152}">
      <dsp:nvSpPr>
        <dsp:cNvPr id="0" name=""/>
        <dsp:cNvSpPr/>
      </dsp:nvSpPr>
      <dsp:spPr>
        <a:xfrm>
          <a:off x="2564536" y="5586083"/>
          <a:ext cx="1298554" cy="1298554"/>
        </a:xfrm>
        <a:prstGeom prst="ellipse">
          <a:avLst/>
        </a:prstGeom>
        <a:solidFill>
          <a:srgbClr val="236D73"/>
        </a:solidFill>
        <a:ln w="38100" cap="flat" cmpd="sng" algn="ctr">
          <a:solidFill>
            <a:schemeClr val="bg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ar-AE" sz="2000" b="1" kern="1200">
              <a:solidFill>
                <a:schemeClr val="bg1"/>
              </a:solidFill>
              <a:cs typeface="+mj-cs"/>
            </a:rPr>
            <a:t>القيادة</a:t>
          </a:r>
          <a:endParaRPr lang="en-AE" sz="2000" b="1" kern="1200">
            <a:solidFill>
              <a:schemeClr val="bg1"/>
            </a:solidFill>
            <a:cs typeface="+mj-cs"/>
          </a:endParaRPr>
        </a:p>
      </dsp:txBody>
      <dsp:txXfrm>
        <a:off x="2754705" y="5776252"/>
        <a:ext cx="918216" cy="918216"/>
      </dsp:txXfrm>
    </dsp:sp>
    <dsp:sp modelId="{4B94A666-98E5-460E-97D9-9D72C75E5482}">
      <dsp:nvSpPr>
        <dsp:cNvPr id="0" name=""/>
        <dsp:cNvSpPr/>
      </dsp:nvSpPr>
      <dsp:spPr>
        <a:xfrm rot="5400000">
          <a:off x="4348340" y="5968889"/>
          <a:ext cx="681400" cy="532942"/>
        </a:xfrm>
        <a:prstGeom prst="triangle">
          <a:avLst/>
        </a:prstGeom>
        <a:solidFill>
          <a:schemeClr val="dk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E7504914-E67E-4D8B-A0D0-F95DA8296308}">
      <dsp:nvSpPr>
        <dsp:cNvPr id="0" name=""/>
        <dsp:cNvSpPr/>
      </dsp:nvSpPr>
      <dsp:spPr>
        <a:xfrm>
          <a:off x="5484823" y="5586083"/>
          <a:ext cx="1298554" cy="1298554"/>
        </a:xfrm>
        <a:prstGeom prst="ellipse">
          <a:avLst/>
        </a:prstGeom>
        <a:solidFill>
          <a:srgbClr val="BD9D54"/>
        </a:solidFill>
        <a:ln w="38100" cap="flat" cmpd="sng" algn="ctr">
          <a:solidFill>
            <a:schemeClr val="bg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ar-AE" sz="2000" b="1" kern="1200">
              <a:solidFill>
                <a:schemeClr val="bg1"/>
              </a:solidFill>
              <a:cs typeface="+mj-cs"/>
            </a:rPr>
            <a:t>إدارة الوقت</a:t>
          </a:r>
          <a:endParaRPr lang="en-AE" sz="2000" b="1" kern="1200">
            <a:solidFill>
              <a:schemeClr val="bg1"/>
            </a:solidFill>
            <a:cs typeface="+mj-cs"/>
          </a:endParaRPr>
        </a:p>
      </dsp:txBody>
      <dsp:txXfrm>
        <a:off x="5674992" y="5776252"/>
        <a:ext cx="918216" cy="918216"/>
      </dsp:txXfrm>
    </dsp:sp>
    <dsp:sp modelId="{72F9F033-5BB1-4340-AFF8-79FF7BEDDF41}">
      <dsp:nvSpPr>
        <dsp:cNvPr id="0" name=""/>
        <dsp:cNvSpPr/>
      </dsp:nvSpPr>
      <dsp:spPr>
        <a:xfrm>
          <a:off x="5793400" y="4639676"/>
          <a:ext cx="681400" cy="532942"/>
        </a:xfrm>
        <a:prstGeom prst="triangle">
          <a:avLst/>
        </a:prstGeom>
        <a:solidFill>
          <a:schemeClr val="dk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89385B4B-8FB9-4FC0-B1DC-2AFA09C9A75E}">
      <dsp:nvSpPr>
        <dsp:cNvPr id="0" name=""/>
        <dsp:cNvSpPr/>
      </dsp:nvSpPr>
      <dsp:spPr>
        <a:xfrm>
          <a:off x="5484823" y="2957824"/>
          <a:ext cx="1298554" cy="1298554"/>
        </a:xfrm>
        <a:prstGeom prst="ellipse">
          <a:avLst/>
        </a:prstGeom>
        <a:solidFill>
          <a:srgbClr val="236D73"/>
        </a:solidFill>
        <a:ln w="38100" cap="flat" cmpd="sng" algn="ctr">
          <a:solidFill>
            <a:schemeClr val="bg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ar-AE" sz="2000" b="1" kern="1200">
              <a:solidFill>
                <a:schemeClr val="bg1"/>
              </a:solidFill>
              <a:cs typeface="+mj-cs"/>
            </a:rPr>
            <a:t>إتخاذ القرار</a:t>
          </a:r>
          <a:endParaRPr lang="en-AE" sz="2000" b="1" kern="1200">
            <a:solidFill>
              <a:schemeClr val="bg1"/>
            </a:solidFill>
            <a:cs typeface="+mj-cs"/>
          </a:endParaRPr>
        </a:p>
      </dsp:txBody>
      <dsp:txXfrm>
        <a:off x="5674992" y="3147993"/>
        <a:ext cx="918216" cy="918216"/>
      </dsp:txXfrm>
    </dsp:sp>
    <dsp:sp modelId="{BC0BC1C8-7815-403C-898F-1A2C8BB1A6D4}">
      <dsp:nvSpPr>
        <dsp:cNvPr id="0" name=""/>
        <dsp:cNvSpPr/>
      </dsp:nvSpPr>
      <dsp:spPr>
        <a:xfrm>
          <a:off x="5793400" y="2011418"/>
          <a:ext cx="681400" cy="532942"/>
        </a:xfrm>
        <a:prstGeom prst="triangle">
          <a:avLst/>
        </a:prstGeom>
        <a:solidFill>
          <a:schemeClr val="dk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1FC9549E-54EB-4C63-9336-3C8EC8E8EBC4}">
      <dsp:nvSpPr>
        <dsp:cNvPr id="0" name=""/>
        <dsp:cNvSpPr/>
      </dsp:nvSpPr>
      <dsp:spPr>
        <a:xfrm>
          <a:off x="5484823" y="329566"/>
          <a:ext cx="1298554" cy="1298554"/>
        </a:xfrm>
        <a:prstGeom prst="ellipse">
          <a:avLst/>
        </a:prstGeom>
        <a:solidFill>
          <a:srgbClr val="BD9D54"/>
        </a:solidFill>
        <a:ln w="38100" cap="flat" cmpd="sng" algn="ctr">
          <a:solidFill>
            <a:schemeClr val="bg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ar-AE" sz="2000" b="1" kern="1200">
              <a:solidFill>
                <a:schemeClr val="bg1"/>
              </a:solidFill>
              <a:cs typeface="+mj-cs"/>
            </a:rPr>
            <a:t>التعلم والتطوير</a:t>
          </a:r>
          <a:endParaRPr lang="en-AE" sz="2000" b="1" kern="1200">
            <a:solidFill>
              <a:schemeClr val="bg1"/>
            </a:solidFill>
            <a:cs typeface="+mj-cs"/>
          </a:endParaRPr>
        </a:p>
      </dsp:txBody>
      <dsp:txXfrm>
        <a:off x="5674992" y="519735"/>
        <a:ext cx="918216" cy="918216"/>
      </dsp:txXfrm>
    </dsp:sp>
    <dsp:sp modelId="{6A0671A1-6D66-4496-A908-16CF292C2D82}">
      <dsp:nvSpPr>
        <dsp:cNvPr id="0" name=""/>
        <dsp:cNvSpPr/>
      </dsp:nvSpPr>
      <dsp:spPr>
        <a:xfrm rot="5400000">
          <a:off x="7268627" y="712372"/>
          <a:ext cx="681400" cy="532942"/>
        </a:xfrm>
        <a:prstGeom prst="triangle">
          <a:avLst/>
        </a:prstGeom>
        <a:solidFill>
          <a:schemeClr val="dk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D9D4FFA5-85E9-4C2D-910C-BCA26EFE71FA}">
      <dsp:nvSpPr>
        <dsp:cNvPr id="0" name=""/>
        <dsp:cNvSpPr/>
      </dsp:nvSpPr>
      <dsp:spPr>
        <a:xfrm>
          <a:off x="8405110" y="329566"/>
          <a:ext cx="1298554" cy="1298554"/>
        </a:xfrm>
        <a:prstGeom prst="ellipse">
          <a:avLst/>
        </a:prstGeom>
        <a:solidFill>
          <a:srgbClr val="236D73"/>
        </a:solidFill>
        <a:ln w="38100" cap="flat" cmpd="sng" algn="ctr">
          <a:solidFill>
            <a:schemeClr val="bg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ar-AE" sz="2000" b="1" kern="1200">
              <a:solidFill>
                <a:schemeClr val="bg1"/>
              </a:solidFill>
              <a:cs typeface="+mj-cs"/>
            </a:rPr>
            <a:t>حل المشكلات</a:t>
          </a:r>
          <a:endParaRPr lang="en-AE" sz="2000" b="1" kern="1200">
            <a:solidFill>
              <a:schemeClr val="bg1"/>
            </a:solidFill>
            <a:cs typeface="+mj-cs"/>
          </a:endParaRPr>
        </a:p>
      </dsp:txBody>
      <dsp:txXfrm>
        <a:off x="8595279" y="519735"/>
        <a:ext cx="918216" cy="918216"/>
      </dsp:txXfrm>
    </dsp:sp>
    <dsp:sp modelId="{BC1A0CC2-1B65-43F5-85FE-B53076DF7A1F}">
      <dsp:nvSpPr>
        <dsp:cNvPr id="0" name=""/>
        <dsp:cNvSpPr/>
      </dsp:nvSpPr>
      <dsp:spPr>
        <a:xfrm rot="10800000">
          <a:off x="8713687" y="2041584"/>
          <a:ext cx="681400" cy="532942"/>
        </a:xfrm>
        <a:prstGeom prst="triangle">
          <a:avLst/>
        </a:prstGeom>
        <a:solidFill>
          <a:schemeClr val="dk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1E3A8E42-171F-42E7-91C6-A41E15F2D78E}">
      <dsp:nvSpPr>
        <dsp:cNvPr id="0" name=""/>
        <dsp:cNvSpPr/>
      </dsp:nvSpPr>
      <dsp:spPr>
        <a:xfrm>
          <a:off x="8405110" y="2957824"/>
          <a:ext cx="1298554" cy="1298554"/>
        </a:xfrm>
        <a:prstGeom prst="ellipse">
          <a:avLst/>
        </a:prstGeom>
        <a:solidFill>
          <a:srgbClr val="BD9D54"/>
        </a:solidFill>
        <a:ln w="38100" cap="flat" cmpd="sng" algn="ctr">
          <a:solidFill>
            <a:schemeClr val="bg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ar-AE" sz="2000" b="1" kern="1200">
              <a:solidFill>
                <a:schemeClr val="bg1"/>
              </a:solidFill>
              <a:cs typeface="+mj-cs"/>
            </a:rPr>
            <a:t>تخطيط إستراتيجي</a:t>
          </a:r>
          <a:endParaRPr lang="en-AE" sz="2000" b="1" kern="1200">
            <a:solidFill>
              <a:schemeClr val="bg1"/>
            </a:solidFill>
            <a:cs typeface="+mj-cs"/>
          </a:endParaRPr>
        </a:p>
      </dsp:txBody>
      <dsp:txXfrm>
        <a:off x="8595279" y="3147993"/>
        <a:ext cx="918216" cy="918216"/>
      </dsp:txXfrm>
    </dsp:sp>
    <dsp:sp modelId="{A509F1EA-5290-424F-9A1F-DED55242160D}">
      <dsp:nvSpPr>
        <dsp:cNvPr id="0" name=""/>
        <dsp:cNvSpPr/>
      </dsp:nvSpPr>
      <dsp:spPr>
        <a:xfrm rot="10800000">
          <a:off x="8713687" y="4507767"/>
          <a:ext cx="681400" cy="532942"/>
        </a:xfrm>
        <a:prstGeom prst="triangle">
          <a:avLst/>
        </a:prstGeom>
        <a:solidFill>
          <a:schemeClr val="dk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34E0BD75-00AC-404B-B773-5D3A275F0A9E}">
      <dsp:nvSpPr>
        <dsp:cNvPr id="0" name=""/>
        <dsp:cNvSpPr/>
      </dsp:nvSpPr>
      <dsp:spPr>
        <a:xfrm>
          <a:off x="8080958" y="5261931"/>
          <a:ext cx="1946858" cy="1946858"/>
        </a:xfrm>
        <a:prstGeom prst="ellipse">
          <a:avLst/>
        </a:prstGeom>
        <a:solidFill>
          <a:srgbClr val="236D73"/>
        </a:solidFill>
        <a:ln w="38100" cap="flat" cmpd="sng" algn="ctr">
          <a:solidFill>
            <a:schemeClr val="bg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ar-AE" sz="2000" b="1" kern="1200">
              <a:solidFill>
                <a:schemeClr val="bg1"/>
              </a:solidFill>
              <a:cs typeface="+mj-cs"/>
            </a:rPr>
            <a:t>مهارات تحليلية</a:t>
          </a:r>
          <a:endParaRPr lang="en-AE" sz="2000" b="1" kern="1200">
            <a:solidFill>
              <a:schemeClr val="bg1"/>
            </a:solidFill>
            <a:cs typeface="+mj-cs"/>
          </a:endParaRPr>
        </a:p>
      </dsp:txBody>
      <dsp:txXfrm>
        <a:off x="8366069" y="5547042"/>
        <a:ext cx="1376636" cy="1376636"/>
      </dsp:txXfrm>
    </dsp:sp>
  </dsp:spTree>
</dsp:drawing>
</file>

<file path=ppt/diagrams/layout1.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 Id="rId9"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10" Type="http://schemas.openxmlformats.org/officeDocument/2006/relationships/hyperlink" Target="&#1575;&#1587;&#1578;&#1576;&#1610;&#1575;&#1606;%20&#1575;&#1604;&#1578;&#1593;&#1575;&#1602;&#1576;%20&#1575;&#1604;&#1608;&#1592;&#1610;&#1601;&#1610;.docx" TargetMode="External"/><Relationship Id="rId4" Type="http://schemas.openxmlformats.org/officeDocument/2006/relationships/image" Target="../media/image2.png"/><Relationship Id="rId9" Type="http://schemas.openxmlformats.org/officeDocument/2006/relationships/image" Target="../media/image8.sv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hyperlink" Target="&#1606;&#1605;&#1608;&#1584;&#1580;%20&#1578;&#1601;&#1585;&#1610;&#1593;%20&#1575;&#1604;&#1575;&#1587;&#1578;&#1576;&#1610;&#1575;&#1606;.docx"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hyperlink" Target="&#1578;&#1581;&#1583;&#1610;&#1583;%20&#1571;&#1587;&#1605;&#1575;&#1569;%20&#1575;&#1604;&#1605;&#1585;&#1588;&#1581;&#1610;&#1606;%20&#1608;&#1606;&#1602;&#1575;&#1591;%20&#1575;&#1604;&#1602;&#1608;&#1577;%20&#1608;&#1575;&#1604;&#1590;&#1593;&#1601;%20&#1608;&#1575;&#1604;&#1573;&#1581;&#1578;&#1610;&#1575;&#1580;&#1575;&#1578;%20&#1575;&#1604;&#1578;&#1583;&#1585;&#1610;&#1576;&#1610;&#1577;%20&#1581;&#1587;&#1576;%20&#1575;&#1604;&#1606;&#1605;&#1608;&#1584;&#1580;%20&#1575;&#1604;&#1578;&#1575;&#1604;&#1610;.docx" TargetMode="External"/><Relationship Id="rId5" Type="http://schemas.openxmlformats.org/officeDocument/2006/relationships/image" Target="../media/image4.svg"/><Relationship Id="rId10" Type="http://schemas.openxmlformats.org/officeDocument/2006/relationships/hyperlink" Target="&#1575;&#1604;&#1605;&#1582;&#1575;&#1591;&#1585;%20&#1575;&#1604;&#1578;&#1610;%20&#1610;&#1605;&#1603;&#1606;%20&#1571;&#1606;%20&#1578;&#1606;&#1588;&#1571;%20&#1593;&#1606;%20&#1578;&#1594;&#1610;&#1576;%20&#1603;&#1604;%20&#1605;&#1587;&#1572;&#1608;&#1604;%20&#1603;&#1605;&#1575;%20&#1608;&#1585;&#1583;&#1578;%20&#1605;&#1606;%20&#1575;&#1604;&#1605;&#1587;&#1572;&#1608;&#1604;&#1610;&#1606;.docx" TargetMode="External"/><Relationship Id="rId4" Type="http://schemas.openxmlformats.org/officeDocument/2006/relationships/image" Target="../media/image2.png"/><Relationship Id="rId9" Type="http://schemas.openxmlformats.org/officeDocument/2006/relationships/image" Target="../media/image8.svg"/></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diagramColors" Target="../diagrams/colors1.xml"/><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diagramQuickStyle" Target="../diagrams/quickStyle1.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diagramLayout" Target="../diagrams/layout1.xml"/><Relationship Id="rId5" Type="http://schemas.openxmlformats.org/officeDocument/2006/relationships/image" Target="../media/image4.svg"/><Relationship Id="rId10" Type="http://schemas.openxmlformats.org/officeDocument/2006/relationships/diagramData" Target="../diagrams/data1.xml"/><Relationship Id="rId4" Type="http://schemas.openxmlformats.org/officeDocument/2006/relationships/image" Target="../media/image2.png"/><Relationship Id="rId9" Type="http://schemas.openxmlformats.org/officeDocument/2006/relationships/image" Target="../media/image8.svg"/><Relationship Id="rId14" Type="http://schemas.microsoft.com/office/2007/relationships/diagramDrawing" Target="../diagrams/drawing1.xml"/></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 Id="rId9" Type="http://schemas.openxmlformats.org/officeDocument/2006/relationships/image" Target="../media/image8.svg"/></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 Id="rId9"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grpSp>
        <p:nvGrpSpPr>
          <p:cNvPr id="2" name="Group 2"/>
          <p:cNvGrpSpPr/>
          <p:nvPr/>
        </p:nvGrpSpPr>
        <p:grpSpPr>
          <a:xfrm rot="-2700000">
            <a:off x="11386843" y="7201845"/>
            <a:ext cx="7415398" cy="3565095"/>
            <a:chOff x="0" y="0"/>
            <a:chExt cx="660400" cy="317500"/>
          </a:xfrm>
        </p:grpSpPr>
        <p:sp>
          <p:nvSpPr>
            <p:cNvPr id="3" name="Freeform 3"/>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txBody>
            <a:bodyPr/>
            <a:lstStyle/>
            <a:p>
              <a:endParaRPr lang="en-AE"/>
            </a:p>
          </p:txBody>
        </p:sp>
        <p:sp>
          <p:nvSpPr>
            <p:cNvPr id="4" name="TextBox 4"/>
            <p:cNvSpPr txBox="1"/>
            <p:nvPr/>
          </p:nvSpPr>
          <p:spPr>
            <a:xfrm>
              <a:off x="0" y="127000"/>
              <a:ext cx="660400" cy="190500"/>
            </a:xfrm>
            <a:prstGeom prst="rect">
              <a:avLst/>
            </a:prstGeom>
          </p:spPr>
          <p:txBody>
            <a:bodyPr lIns="50800" tIns="50800" rIns="50800" bIns="50800" rtlCol="0" anchor="ctr"/>
            <a:lstStyle/>
            <a:p>
              <a:pPr algn="ctr">
                <a:lnSpc>
                  <a:spcPts val="2553"/>
                </a:lnSpc>
              </a:pPr>
              <a:endParaRPr/>
            </a:p>
          </p:txBody>
        </p:sp>
      </p:grpSp>
      <p:sp>
        <p:nvSpPr>
          <p:cNvPr id="5" name="AutoShape 5"/>
          <p:cNvSpPr/>
          <p:nvPr/>
        </p:nvSpPr>
        <p:spPr>
          <a:xfrm flipV="1">
            <a:off x="14131544" y="7969488"/>
            <a:ext cx="5132702" cy="5185216"/>
          </a:xfrm>
          <a:prstGeom prst="line">
            <a:avLst/>
          </a:prstGeom>
          <a:ln w="28575" cap="flat">
            <a:solidFill>
              <a:srgbClr val="8CA9AD"/>
            </a:solidFill>
            <a:prstDash val="solid"/>
            <a:headEnd type="none" w="sm" len="sm"/>
            <a:tailEnd type="none" w="sm" len="sm"/>
          </a:ln>
        </p:spPr>
        <p:txBody>
          <a:bodyPr/>
          <a:lstStyle/>
          <a:p>
            <a:endParaRPr lang="en-AE"/>
          </a:p>
        </p:txBody>
      </p:sp>
      <p:sp>
        <p:nvSpPr>
          <p:cNvPr id="6" name="AutoShape 6"/>
          <p:cNvSpPr/>
          <p:nvPr/>
        </p:nvSpPr>
        <p:spPr>
          <a:xfrm flipV="1">
            <a:off x="14444220" y="8329798"/>
            <a:ext cx="5038853" cy="5038853"/>
          </a:xfrm>
          <a:prstGeom prst="line">
            <a:avLst/>
          </a:prstGeom>
          <a:ln w="28575" cap="flat">
            <a:solidFill>
              <a:srgbClr val="8CA9AD"/>
            </a:solidFill>
            <a:prstDash val="solid"/>
            <a:headEnd type="none" w="sm" len="sm"/>
            <a:tailEnd type="none" w="sm" len="sm"/>
          </a:ln>
        </p:spPr>
        <p:txBody>
          <a:bodyPr/>
          <a:lstStyle/>
          <a:p>
            <a:endParaRPr lang="en-AE"/>
          </a:p>
        </p:txBody>
      </p:sp>
      <p:sp>
        <p:nvSpPr>
          <p:cNvPr id="7" name="AutoShape 7"/>
          <p:cNvSpPr/>
          <p:nvPr/>
        </p:nvSpPr>
        <p:spPr>
          <a:xfrm flipV="1">
            <a:off x="14802690" y="8681112"/>
            <a:ext cx="4867141" cy="4867141"/>
          </a:xfrm>
          <a:prstGeom prst="line">
            <a:avLst/>
          </a:prstGeom>
          <a:ln w="28575" cap="flat">
            <a:solidFill>
              <a:srgbClr val="8CA9AD"/>
            </a:solidFill>
            <a:prstDash val="solid"/>
            <a:headEnd type="none" w="sm" len="sm"/>
            <a:tailEnd type="none" w="sm" len="sm"/>
          </a:ln>
        </p:spPr>
        <p:txBody>
          <a:bodyPr/>
          <a:lstStyle/>
          <a:p>
            <a:endParaRPr lang="en-AE"/>
          </a:p>
        </p:txBody>
      </p:sp>
      <p:sp>
        <p:nvSpPr>
          <p:cNvPr id="8" name="Freeform 8"/>
          <p:cNvSpPr/>
          <p:nvPr/>
        </p:nvSpPr>
        <p:spPr>
          <a:xfrm rot="-10800000">
            <a:off x="9525" y="6358355"/>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9" name="Freeform 9"/>
          <p:cNvSpPr/>
          <p:nvPr/>
        </p:nvSpPr>
        <p:spPr>
          <a:xfrm>
            <a:off x="1083809" y="6386930"/>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10" name="Freeform 10"/>
          <p:cNvSpPr/>
          <p:nvPr/>
        </p:nvSpPr>
        <p:spPr>
          <a:xfrm>
            <a:off x="0" y="747073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11" name="Freeform 11"/>
          <p:cNvSpPr/>
          <p:nvPr/>
        </p:nvSpPr>
        <p:spPr>
          <a:xfrm rot="-10800000">
            <a:off x="0" y="8554548"/>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12" name="Freeform 12"/>
          <p:cNvSpPr/>
          <p:nvPr/>
        </p:nvSpPr>
        <p:spPr>
          <a:xfrm rot="-5400000">
            <a:off x="1083809" y="8554548"/>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13" name="Freeform 13"/>
          <p:cNvSpPr/>
          <p:nvPr/>
        </p:nvSpPr>
        <p:spPr>
          <a:xfrm rot="-10800000">
            <a:off x="1083809" y="9623721"/>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14" name="Freeform 14"/>
          <p:cNvSpPr/>
          <p:nvPr/>
        </p:nvSpPr>
        <p:spPr>
          <a:xfrm rot="-10800000">
            <a:off x="3321750" y="8583123"/>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15" name="Freeform 15"/>
          <p:cNvSpPr/>
          <p:nvPr/>
        </p:nvSpPr>
        <p:spPr>
          <a:xfrm>
            <a:off x="3321750" y="7499314"/>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16" name="Freeform 16"/>
          <p:cNvSpPr/>
          <p:nvPr/>
        </p:nvSpPr>
        <p:spPr>
          <a:xfrm rot="5400000">
            <a:off x="4405559" y="8583123"/>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17" name="Freeform 17"/>
          <p:cNvSpPr/>
          <p:nvPr/>
        </p:nvSpPr>
        <p:spPr>
          <a:xfrm>
            <a:off x="2237941" y="9666932"/>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18" name="Freeform 18"/>
          <p:cNvSpPr/>
          <p:nvPr/>
        </p:nvSpPr>
        <p:spPr>
          <a:xfrm>
            <a:off x="3321750" y="9666932"/>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19" name="Freeform 19"/>
          <p:cNvSpPr/>
          <p:nvPr/>
        </p:nvSpPr>
        <p:spPr>
          <a:xfrm rot="5400000">
            <a:off x="0" y="9638357"/>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20" name="Freeform 20"/>
          <p:cNvSpPr/>
          <p:nvPr/>
        </p:nvSpPr>
        <p:spPr>
          <a:xfrm rot="-5400000">
            <a:off x="15470622" y="0"/>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21" name="Freeform 21"/>
          <p:cNvSpPr/>
          <p:nvPr/>
        </p:nvSpPr>
        <p:spPr>
          <a:xfrm rot="-5400000">
            <a:off x="16554431" y="0"/>
            <a:ext cx="1083809" cy="1083809"/>
          </a:xfrm>
          <a:custGeom>
            <a:avLst/>
            <a:gdLst/>
            <a:ahLst/>
            <a:cxnLst/>
            <a:rect l="l" t="t" r="r" b="b"/>
            <a:pathLst>
              <a:path w="1083809" h="1083809">
                <a:moveTo>
                  <a:pt x="0" y="0"/>
                </a:moveTo>
                <a:lnTo>
                  <a:pt x="1083808" y="0"/>
                </a:lnTo>
                <a:lnTo>
                  <a:pt x="1083808"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22" name="Freeform 22"/>
          <p:cNvSpPr/>
          <p:nvPr/>
        </p:nvSpPr>
        <p:spPr>
          <a:xfrm flipH="1" flipV="1">
            <a:off x="17638239" y="0"/>
            <a:ext cx="1083809" cy="1083809"/>
          </a:xfrm>
          <a:custGeom>
            <a:avLst/>
            <a:gdLst/>
            <a:ahLst/>
            <a:cxnLst/>
            <a:rect l="l" t="t" r="r" b="b"/>
            <a:pathLst>
              <a:path w="1083809" h="1083809">
                <a:moveTo>
                  <a:pt x="1083809" y="1083809"/>
                </a:moveTo>
                <a:lnTo>
                  <a:pt x="0" y="1083809"/>
                </a:lnTo>
                <a:lnTo>
                  <a:pt x="0" y="0"/>
                </a:lnTo>
                <a:lnTo>
                  <a:pt x="1083809" y="0"/>
                </a:lnTo>
                <a:lnTo>
                  <a:pt x="1083809" y="1083809"/>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23" name="Freeform 23"/>
          <p:cNvSpPr/>
          <p:nvPr/>
        </p:nvSpPr>
        <p:spPr>
          <a:xfrm rot="-5400000">
            <a:off x="14386813" y="108380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24" name="Freeform 24"/>
          <p:cNvSpPr/>
          <p:nvPr/>
        </p:nvSpPr>
        <p:spPr>
          <a:xfrm rot="-5400000">
            <a:off x="15470622" y="108380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25" name="Freeform 25"/>
          <p:cNvSpPr/>
          <p:nvPr/>
        </p:nvSpPr>
        <p:spPr>
          <a:xfrm>
            <a:off x="16554431" y="2167618"/>
            <a:ext cx="1083809" cy="1083809"/>
          </a:xfrm>
          <a:custGeom>
            <a:avLst/>
            <a:gdLst/>
            <a:ahLst/>
            <a:cxnLst/>
            <a:rect l="l" t="t" r="r" b="b"/>
            <a:pathLst>
              <a:path w="1083809" h="1083809">
                <a:moveTo>
                  <a:pt x="0" y="0"/>
                </a:moveTo>
                <a:lnTo>
                  <a:pt x="1083808" y="0"/>
                </a:lnTo>
                <a:lnTo>
                  <a:pt x="1083808"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26" name="Freeform 26"/>
          <p:cNvSpPr/>
          <p:nvPr/>
        </p:nvSpPr>
        <p:spPr>
          <a:xfrm rot="5400000">
            <a:off x="17638239" y="108380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27" name="Freeform 27"/>
          <p:cNvSpPr/>
          <p:nvPr/>
        </p:nvSpPr>
        <p:spPr>
          <a:xfrm rot="5400000" flipH="1" flipV="1">
            <a:off x="17638239" y="2167618"/>
            <a:ext cx="1083809" cy="1083809"/>
          </a:xfrm>
          <a:custGeom>
            <a:avLst/>
            <a:gdLst/>
            <a:ahLst/>
            <a:cxnLst/>
            <a:rect l="l" t="t" r="r" b="b"/>
            <a:pathLst>
              <a:path w="1083809" h="1083809">
                <a:moveTo>
                  <a:pt x="1083809" y="1083809"/>
                </a:moveTo>
                <a:lnTo>
                  <a:pt x="0" y="1083809"/>
                </a:lnTo>
                <a:lnTo>
                  <a:pt x="0" y="0"/>
                </a:lnTo>
                <a:lnTo>
                  <a:pt x="1083809" y="0"/>
                </a:lnTo>
                <a:lnTo>
                  <a:pt x="1083809" y="1083809"/>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28" name="Freeform 28"/>
          <p:cNvSpPr/>
          <p:nvPr/>
        </p:nvSpPr>
        <p:spPr>
          <a:xfrm flipH="1" flipV="1">
            <a:off x="15470622" y="4433486"/>
            <a:ext cx="1083809" cy="1083809"/>
          </a:xfrm>
          <a:custGeom>
            <a:avLst/>
            <a:gdLst/>
            <a:ahLst/>
            <a:cxnLst/>
            <a:rect l="l" t="t" r="r" b="b"/>
            <a:pathLst>
              <a:path w="1083809" h="1083809">
                <a:moveTo>
                  <a:pt x="1083809" y="1083809"/>
                </a:moveTo>
                <a:lnTo>
                  <a:pt x="0" y="1083809"/>
                </a:lnTo>
                <a:lnTo>
                  <a:pt x="0" y="0"/>
                </a:lnTo>
                <a:lnTo>
                  <a:pt x="1083809" y="0"/>
                </a:lnTo>
                <a:lnTo>
                  <a:pt x="1083809" y="1083809"/>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29" name="Freeform 29"/>
          <p:cNvSpPr/>
          <p:nvPr/>
        </p:nvSpPr>
        <p:spPr>
          <a:xfrm rot="5400000" flipH="1" flipV="1">
            <a:off x="16554431" y="4433486"/>
            <a:ext cx="1083809" cy="1083809"/>
          </a:xfrm>
          <a:custGeom>
            <a:avLst/>
            <a:gdLst/>
            <a:ahLst/>
            <a:cxnLst/>
            <a:rect l="l" t="t" r="r" b="b"/>
            <a:pathLst>
              <a:path w="1083809" h="1083809">
                <a:moveTo>
                  <a:pt x="1083808" y="1083809"/>
                </a:moveTo>
                <a:lnTo>
                  <a:pt x="0" y="1083809"/>
                </a:lnTo>
                <a:lnTo>
                  <a:pt x="0" y="0"/>
                </a:lnTo>
                <a:lnTo>
                  <a:pt x="1083808" y="0"/>
                </a:lnTo>
                <a:lnTo>
                  <a:pt x="1083808" y="1083809"/>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grpSp>
        <p:nvGrpSpPr>
          <p:cNvPr id="30" name="Group 30"/>
          <p:cNvGrpSpPr/>
          <p:nvPr/>
        </p:nvGrpSpPr>
        <p:grpSpPr>
          <a:xfrm rot="2700000">
            <a:off x="-1376391" y="-3093321"/>
            <a:ext cx="7415398" cy="3565095"/>
            <a:chOff x="0" y="0"/>
            <a:chExt cx="660400" cy="317500"/>
          </a:xfrm>
        </p:grpSpPr>
        <p:sp>
          <p:nvSpPr>
            <p:cNvPr id="31" name="Freeform 31"/>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txBody>
            <a:bodyPr/>
            <a:lstStyle/>
            <a:p>
              <a:endParaRPr lang="en-AE"/>
            </a:p>
          </p:txBody>
        </p:sp>
        <p:sp>
          <p:nvSpPr>
            <p:cNvPr id="32" name="TextBox 32"/>
            <p:cNvSpPr txBox="1"/>
            <p:nvPr/>
          </p:nvSpPr>
          <p:spPr>
            <a:xfrm>
              <a:off x="0" y="127000"/>
              <a:ext cx="660400" cy="190500"/>
            </a:xfrm>
            <a:prstGeom prst="rect">
              <a:avLst/>
            </a:prstGeom>
          </p:spPr>
          <p:txBody>
            <a:bodyPr lIns="50800" tIns="50800" rIns="50800" bIns="50800" rtlCol="0" anchor="ctr"/>
            <a:lstStyle/>
            <a:p>
              <a:pPr algn="ctr">
                <a:lnSpc>
                  <a:spcPts val="2553"/>
                </a:lnSpc>
              </a:pPr>
              <a:endParaRPr/>
            </a:p>
          </p:txBody>
        </p:sp>
      </p:grpSp>
      <p:sp>
        <p:nvSpPr>
          <p:cNvPr id="33" name="AutoShape 33"/>
          <p:cNvSpPr/>
          <p:nvPr/>
        </p:nvSpPr>
        <p:spPr>
          <a:xfrm>
            <a:off x="-1839005" y="-2273771"/>
            <a:ext cx="5185216" cy="5132702"/>
          </a:xfrm>
          <a:prstGeom prst="line">
            <a:avLst/>
          </a:prstGeom>
          <a:ln w="28575" cap="flat">
            <a:solidFill>
              <a:srgbClr val="8CA9AD"/>
            </a:solidFill>
            <a:prstDash val="solid"/>
            <a:headEnd type="none" w="sm" len="sm"/>
            <a:tailEnd type="none" w="sm" len="sm"/>
          </a:ln>
        </p:spPr>
        <p:txBody>
          <a:bodyPr/>
          <a:lstStyle/>
          <a:p>
            <a:endParaRPr lang="en-AE"/>
          </a:p>
        </p:txBody>
      </p:sp>
      <p:sp>
        <p:nvSpPr>
          <p:cNvPr id="34" name="AutoShape 34"/>
          <p:cNvSpPr/>
          <p:nvPr/>
        </p:nvSpPr>
        <p:spPr>
          <a:xfrm>
            <a:off x="-2052951" y="-1961095"/>
            <a:ext cx="5038853" cy="5038853"/>
          </a:xfrm>
          <a:prstGeom prst="line">
            <a:avLst/>
          </a:prstGeom>
          <a:ln w="28575" cap="flat">
            <a:solidFill>
              <a:srgbClr val="8CA9AD"/>
            </a:solidFill>
            <a:prstDash val="solid"/>
            <a:headEnd type="none" w="sm" len="sm"/>
            <a:tailEnd type="none" w="sm" len="sm"/>
          </a:ln>
        </p:spPr>
        <p:txBody>
          <a:bodyPr/>
          <a:lstStyle/>
          <a:p>
            <a:endParaRPr lang="en-AE"/>
          </a:p>
        </p:txBody>
      </p:sp>
      <p:sp>
        <p:nvSpPr>
          <p:cNvPr id="35" name="AutoShape 35"/>
          <p:cNvSpPr/>
          <p:nvPr/>
        </p:nvSpPr>
        <p:spPr>
          <a:xfrm>
            <a:off x="-2232553" y="-1602625"/>
            <a:ext cx="4867141" cy="4867141"/>
          </a:xfrm>
          <a:prstGeom prst="line">
            <a:avLst/>
          </a:prstGeom>
          <a:ln w="28575" cap="flat">
            <a:solidFill>
              <a:srgbClr val="8CA9AD"/>
            </a:solidFill>
            <a:prstDash val="solid"/>
            <a:headEnd type="none" w="sm" len="sm"/>
            <a:tailEnd type="none" w="sm" len="sm"/>
          </a:ln>
        </p:spPr>
        <p:txBody>
          <a:bodyPr/>
          <a:lstStyle/>
          <a:p>
            <a:endParaRPr lang="en-AE"/>
          </a:p>
        </p:txBody>
      </p:sp>
      <p:sp>
        <p:nvSpPr>
          <p:cNvPr id="36" name="AutoShape 36"/>
          <p:cNvSpPr/>
          <p:nvPr/>
        </p:nvSpPr>
        <p:spPr>
          <a:xfrm>
            <a:off x="-2359208" y="-1216357"/>
            <a:ext cx="4690515" cy="4690515"/>
          </a:xfrm>
          <a:prstGeom prst="line">
            <a:avLst/>
          </a:prstGeom>
          <a:ln w="28575" cap="flat">
            <a:solidFill>
              <a:srgbClr val="8CA9AD"/>
            </a:solidFill>
            <a:prstDash val="solid"/>
            <a:headEnd type="none" w="sm" len="sm"/>
            <a:tailEnd type="none" w="sm" len="sm"/>
          </a:ln>
        </p:spPr>
        <p:txBody>
          <a:bodyPr/>
          <a:lstStyle/>
          <a:p>
            <a:endParaRPr lang="en-AE"/>
          </a:p>
        </p:txBody>
      </p:sp>
      <p:sp>
        <p:nvSpPr>
          <p:cNvPr id="37" name="AutoShape 37"/>
          <p:cNvSpPr/>
          <p:nvPr/>
        </p:nvSpPr>
        <p:spPr>
          <a:xfrm>
            <a:off x="-2503062" y="-776680"/>
            <a:ext cx="4347674" cy="4347674"/>
          </a:xfrm>
          <a:prstGeom prst="line">
            <a:avLst/>
          </a:prstGeom>
          <a:ln w="28575" cap="flat">
            <a:solidFill>
              <a:srgbClr val="8CA9AD"/>
            </a:solidFill>
            <a:prstDash val="solid"/>
            <a:headEnd type="none" w="sm" len="sm"/>
            <a:tailEnd type="none" w="sm" len="sm"/>
          </a:ln>
        </p:spPr>
        <p:txBody>
          <a:bodyPr/>
          <a:lstStyle/>
          <a:p>
            <a:endParaRPr lang="en-AE"/>
          </a:p>
        </p:txBody>
      </p:sp>
      <p:sp>
        <p:nvSpPr>
          <p:cNvPr id="38" name="AutoShape 38"/>
          <p:cNvSpPr/>
          <p:nvPr/>
        </p:nvSpPr>
        <p:spPr>
          <a:xfrm>
            <a:off x="-2623881" y="-332957"/>
            <a:ext cx="3963599" cy="3985594"/>
          </a:xfrm>
          <a:prstGeom prst="line">
            <a:avLst/>
          </a:prstGeom>
          <a:ln w="28575" cap="flat">
            <a:solidFill>
              <a:srgbClr val="8CA9AD"/>
            </a:solidFill>
            <a:prstDash val="solid"/>
            <a:headEnd type="none" w="sm" len="sm"/>
            <a:tailEnd type="none" w="sm" len="sm"/>
          </a:ln>
        </p:spPr>
        <p:txBody>
          <a:bodyPr/>
          <a:lstStyle/>
          <a:p>
            <a:endParaRPr lang="en-AE"/>
          </a:p>
        </p:txBody>
      </p:sp>
      <p:sp>
        <p:nvSpPr>
          <p:cNvPr id="39" name="AutoShape 39"/>
          <p:cNvSpPr/>
          <p:nvPr/>
        </p:nvSpPr>
        <p:spPr>
          <a:xfrm>
            <a:off x="-2598114" y="228677"/>
            <a:ext cx="3377485" cy="3360058"/>
          </a:xfrm>
          <a:prstGeom prst="line">
            <a:avLst/>
          </a:prstGeom>
          <a:ln w="28575" cap="flat">
            <a:solidFill>
              <a:srgbClr val="8CA9AD"/>
            </a:solidFill>
            <a:prstDash val="solid"/>
            <a:headEnd type="none" w="sm" len="sm"/>
            <a:tailEnd type="none" w="sm" len="sm"/>
          </a:ln>
        </p:spPr>
        <p:txBody>
          <a:bodyPr/>
          <a:lstStyle/>
          <a:p>
            <a:endParaRPr lang="en-AE"/>
          </a:p>
        </p:txBody>
      </p:sp>
      <p:sp>
        <p:nvSpPr>
          <p:cNvPr id="40" name="AutoShape 40"/>
          <p:cNvSpPr/>
          <p:nvPr/>
        </p:nvSpPr>
        <p:spPr>
          <a:xfrm>
            <a:off x="-2509797" y="905760"/>
            <a:ext cx="2628598" cy="2671969"/>
          </a:xfrm>
          <a:prstGeom prst="line">
            <a:avLst/>
          </a:prstGeom>
          <a:ln w="28575" cap="flat">
            <a:solidFill>
              <a:srgbClr val="8CA9AD"/>
            </a:solidFill>
            <a:prstDash val="solid"/>
            <a:headEnd type="none" w="sm" len="sm"/>
            <a:tailEnd type="none" w="sm" len="sm"/>
          </a:ln>
        </p:spPr>
        <p:txBody>
          <a:bodyPr/>
          <a:lstStyle/>
          <a:p>
            <a:endParaRPr lang="en-AE"/>
          </a:p>
        </p:txBody>
      </p:sp>
      <p:sp>
        <p:nvSpPr>
          <p:cNvPr id="41" name="Freeform 41"/>
          <p:cNvSpPr/>
          <p:nvPr/>
        </p:nvSpPr>
        <p:spPr>
          <a:xfrm>
            <a:off x="7371909" y="1083809"/>
            <a:ext cx="3544182" cy="2031998"/>
          </a:xfrm>
          <a:custGeom>
            <a:avLst/>
            <a:gdLst/>
            <a:ahLst/>
            <a:cxnLst/>
            <a:rect l="l" t="t" r="r" b="b"/>
            <a:pathLst>
              <a:path w="3544182" h="2031998">
                <a:moveTo>
                  <a:pt x="0" y="0"/>
                </a:moveTo>
                <a:lnTo>
                  <a:pt x="3544182" y="0"/>
                </a:lnTo>
                <a:lnTo>
                  <a:pt x="3544182" y="2031997"/>
                </a:lnTo>
                <a:lnTo>
                  <a:pt x="0" y="2031997"/>
                </a:lnTo>
                <a:lnTo>
                  <a:pt x="0" y="0"/>
                </a:lnTo>
                <a:close/>
              </a:path>
            </a:pathLst>
          </a:custGeom>
          <a:blipFill>
            <a:blip r:embed="rId10"/>
            <a:stretch>
              <a:fillRect/>
            </a:stretch>
          </a:blipFill>
        </p:spPr>
        <p:txBody>
          <a:bodyPr/>
          <a:lstStyle/>
          <a:p>
            <a:endParaRPr lang="en-AE"/>
          </a:p>
        </p:txBody>
      </p:sp>
      <p:sp>
        <p:nvSpPr>
          <p:cNvPr id="42" name="TextBox 42"/>
          <p:cNvSpPr txBox="1"/>
          <p:nvPr/>
        </p:nvSpPr>
        <p:spPr>
          <a:xfrm>
            <a:off x="3065534" y="4550148"/>
            <a:ext cx="12156932" cy="2540000"/>
          </a:xfrm>
          <a:prstGeom prst="rect">
            <a:avLst/>
          </a:prstGeom>
        </p:spPr>
        <p:txBody>
          <a:bodyPr lIns="0" tIns="0" rIns="0" bIns="0" rtlCol="0" anchor="t">
            <a:spAutoFit/>
          </a:bodyPr>
          <a:lstStyle/>
          <a:p>
            <a:pPr algn="ctr" rtl="1">
              <a:lnSpc>
                <a:spcPts val="10000"/>
              </a:lnSpc>
            </a:pPr>
            <a:r>
              <a:rPr lang="ar-AE" sz="8000" dirty="0">
                <a:solidFill>
                  <a:srgbClr val="236D73"/>
                </a:solidFill>
                <a:cs typeface="Almarai 2"/>
              </a:rPr>
              <a:t>تخطيط التعاقب الوظيفي</a:t>
            </a:r>
          </a:p>
          <a:p>
            <a:pPr algn="ctr" rtl="1">
              <a:lnSpc>
                <a:spcPts val="10000"/>
              </a:lnSpc>
            </a:pPr>
            <a:r>
              <a:rPr lang="ar-AE" sz="8000" dirty="0">
                <a:solidFill>
                  <a:srgbClr val="236D73"/>
                </a:solidFill>
                <a:cs typeface="Almarai 2"/>
              </a:rPr>
              <a:t>لجمعية الإمارات الخيرية</a:t>
            </a:r>
          </a:p>
        </p:txBody>
      </p:sp>
      <p:sp>
        <p:nvSpPr>
          <p:cNvPr id="43" name="TextBox 43"/>
          <p:cNvSpPr txBox="1"/>
          <p:nvPr/>
        </p:nvSpPr>
        <p:spPr>
          <a:xfrm>
            <a:off x="5545397" y="9090950"/>
            <a:ext cx="7197206" cy="532771"/>
          </a:xfrm>
          <a:prstGeom prst="rect">
            <a:avLst/>
          </a:prstGeom>
        </p:spPr>
        <p:txBody>
          <a:bodyPr lIns="0" tIns="0" rIns="0" bIns="0" rtlCol="0" anchor="t">
            <a:spAutoFit/>
          </a:bodyPr>
          <a:lstStyle/>
          <a:p>
            <a:pPr algn="ctr" rtl="1">
              <a:lnSpc>
                <a:spcPts val="4070"/>
              </a:lnSpc>
            </a:pPr>
            <a:r>
              <a:rPr lang="ar-AE" sz="3700" dirty="0" smtClean="0">
                <a:solidFill>
                  <a:srgbClr val="545454"/>
                </a:solidFill>
                <a:latin typeface="Almarai 1"/>
                <a:cs typeface="Almarai 1"/>
              </a:rPr>
              <a:t>2024 </a:t>
            </a:r>
            <a:r>
              <a:rPr lang="en-US" sz="3700" dirty="0" smtClean="0">
                <a:solidFill>
                  <a:srgbClr val="545454"/>
                </a:solidFill>
                <a:latin typeface="Almarai 1"/>
                <a:cs typeface="Almarai 1"/>
              </a:rPr>
              <a:t>م</a:t>
            </a:r>
            <a:endParaRPr lang="en-US" sz="3700" dirty="0">
              <a:solidFill>
                <a:srgbClr val="545454"/>
              </a:solidFill>
              <a:latin typeface="Almarai 1"/>
              <a:cs typeface="Almarai 1"/>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9525" y="5913664"/>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3" name="Freeform 3"/>
          <p:cNvSpPr/>
          <p:nvPr/>
        </p:nvSpPr>
        <p:spPr>
          <a:xfrm>
            <a:off x="1083809" y="594223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4" name="Freeform 4"/>
          <p:cNvSpPr/>
          <p:nvPr/>
        </p:nvSpPr>
        <p:spPr>
          <a:xfrm>
            <a:off x="0" y="7026048"/>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5" name="Freeform 5"/>
          <p:cNvSpPr/>
          <p:nvPr/>
        </p:nvSpPr>
        <p:spPr>
          <a:xfrm rot="-10800000">
            <a:off x="0" y="8109857"/>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6" name="Freeform 6"/>
          <p:cNvSpPr/>
          <p:nvPr/>
        </p:nvSpPr>
        <p:spPr>
          <a:xfrm rot="-5400000">
            <a:off x="1083809" y="8109857"/>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7" name="Freeform 7"/>
          <p:cNvSpPr/>
          <p:nvPr/>
        </p:nvSpPr>
        <p:spPr>
          <a:xfrm rot="-10800000">
            <a:off x="1083809" y="9193666"/>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8" name="Freeform 8"/>
          <p:cNvSpPr/>
          <p:nvPr/>
        </p:nvSpPr>
        <p:spPr>
          <a:xfrm rot="-10800000">
            <a:off x="3321750" y="8119382"/>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9" name="Freeform 9"/>
          <p:cNvSpPr/>
          <p:nvPr/>
        </p:nvSpPr>
        <p:spPr>
          <a:xfrm>
            <a:off x="3321750" y="7035573"/>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10" name="Freeform 10"/>
          <p:cNvSpPr/>
          <p:nvPr/>
        </p:nvSpPr>
        <p:spPr>
          <a:xfrm rot="5400000">
            <a:off x="4405559" y="8119382"/>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11" name="Freeform 11"/>
          <p:cNvSpPr/>
          <p:nvPr/>
        </p:nvSpPr>
        <p:spPr>
          <a:xfrm>
            <a:off x="2237941" y="9203191"/>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12" name="Freeform 12"/>
          <p:cNvSpPr/>
          <p:nvPr/>
        </p:nvSpPr>
        <p:spPr>
          <a:xfrm>
            <a:off x="3321750" y="9203191"/>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13" name="Freeform 13"/>
          <p:cNvSpPr/>
          <p:nvPr/>
        </p:nvSpPr>
        <p:spPr>
          <a:xfrm rot="5400000">
            <a:off x="0" y="9193666"/>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14" name="TextBox 14"/>
          <p:cNvSpPr txBox="1"/>
          <p:nvPr/>
        </p:nvSpPr>
        <p:spPr>
          <a:xfrm>
            <a:off x="5638800" y="2095500"/>
            <a:ext cx="11353800" cy="500137"/>
          </a:xfrm>
          <a:prstGeom prst="rect">
            <a:avLst/>
          </a:prstGeom>
        </p:spPr>
        <p:txBody>
          <a:bodyPr wrap="square" lIns="0" tIns="0" rIns="0" bIns="0" rtlCol="0" anchor="t">
            <a:spAutoFit/>
          </a:bodyPr>
          <a:lstStyle/>
          <a:p>
            <a:pPr indent="-154941" algn="r" rtl="1">
              <a:lnSpc>
                <a:spcPts val="3863"/>
              </a:lnSpc>
            </a:pPr>
            <a:r>
              <a:rPr lang="ar-AE" sz="2400" dirty="0">
                <a:solidFill>
                  <a:srgbClr val="BD9D54"/>
                </a:solidFill>
                <a:latin typeface="Almarai 3"/>
                <a:cs typeface="Almarai 3"/>
              </a:rPr>
              <a:t>تعريف المصطلحات</a:t>
            </a:r>
            <a:r>
              <a:rPr lang="ar-AE" sz="2400" dirty="0" smtClean="0">
                <a:solidFill>
                  <a:srgbClr val="BD9D54"/>
                </a:solidFill>
                <a:latin typeface="Almarai 3"/>
                <a:cs typeface="Almarai 3"/>
              </a:rPr>
              <a:t>:</a:t>
            </a:r>
            <a:endParaRPr lang="ar-AE" sz="2400" dirty="0">
              <a:solidFill>
                <a:srgbClr val="BD9D54"/>
              </a:solidFill>
              <a:latin typeface="Almarai 3"/>
              <a:cs typeface="Almarai 3"/>
            </a:endParaRPr>
          </a:p>
        </p:txBody>
      </p:sp>
      <p:sp>
        <p:nvSpPr>
          <p:cNvPr id="15" name="TextBox 15"/>
          <p:cNvSpPr txBox="1"/>
          <p:nvPr/>
        </p:nvSpPr>
        <p:spPr>
          <a:xfrm>
            <a:off x="4231981" y="1138903"/>
            <a:ext cx="9824039" cy="532771"/>
          </a:xfrm>
          <a:prstGeom prst="rect">
            <a:avLst/>
          </a:prstGeom>
        </p:spPr>
        <p:txBody>
          <a:bodyPr lIns="0" tIns="0" rIns="0" bIns="0" rtlCol="0" anchor="t">
            <a:spAutoFit/>
          </a:bodyPr>
          <a:lstStyle/>
          <a:p>
            <a:pPr algn="ctr" rtl="1">
              <a:lnSpc>
                <a:spcPts val="4070"/>
              </a:lnSpc>
            </a:pPr>
            <a:r>
              <a:rPr lang="ar-AE" sz="3700" dirty="0">
                <a:solidFill>
                  <a:srgbClr val="33939B"/>
                </a:solidFill>
                <a:latin typeface="Almarai 1"/>
                <a:cs typeface="Almarai 1"/>
              </a:rPr>
              <a:t>خطوات التخطيط للتعاقب الوظيفي</a:t>
            </a:r>
            <a:endParaRPr lang="en-US" sz="3700" dirty="0">
              <a:solidFill>
                <a:srgbClr val="33939B"/>
              </a:solidFill>
              <a:latin typeface="Almarai 1"/>
              <a:cs typeface="Almarai 1"/>
            </a:endParaRPr>
          </a:p>
        </p:txBody>
      </p:sp>
      <p:sp>
        <p:nvSpPr>
          <p:cNvPr id="18" name="Rounded Rectangle 17"/>
          <p:cNvSpPr/>
          <p:nvPr/>
        </p:nvSpPr>
        <p:spPr>
          <a:xfrm>
            <a:off x="10820400" y="2964256"/>
            <a:ext cx="6399514" cy="2103044"/>
          </a:xfrm>
          <a:prstGeom prst="roundRect">
            <a:avLst/>
          </a:prstGeom>
          <a:noFill/>
          <a:ln>
            <a:solidFill>
              <a:srgbClr val="BD9D54"/>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2400" b="1" dirty="0">
                <a:solidFill>
                  <a:srgbClr val="236D73"/>
                </a:solidFill>
                <a:latin typeface="Almarai 3"/>
                <a:cs typeface="Almarai 3"/>
              </a:rPr>
              <a:t>التعاقب الوظيفي</a:t>
            </a:r>
            <a:r>
              <a:rPr lang="ar-SA" sz="2400" b="1" dirty="0" smtClean="0">
                <a:solidFill>
                  <a:srgbClr val="236D73"/>
                </a:solidFill>
                <a:latin typeface="Almarai 3"/>
                <a:cs typeface="Almarai 3"/>
              </a:rPr>
              <a:t>:</a:t>
            </a:r>
            <a:endParaRPr lang="en-US" b="1" dirty="0">
              <a:solidFill>
                <a:srgbClr val="236D73"/>
              </a:solidFill>
              <a:latin typeface="Almarai 3"/>
              <a:cs typeface="Almarai 3"/>
            </a:endParaRPr>
          </a:p>
          <a:p>
            <a:pPr algn="r" rtl="1"/>
            <a:r>
              <a:rPr lang="ar-SA" dirty="0">
                <a:solidFill>
                  <a:srgbClr val="545454"/>
                </a:solidFill>
                <a:latin typeface="Almarai 3"/>
                <a:cs typeface="Almarai 3"/>
              </a:rPr>
              <a:t>هو عملية تعاقب على منصب ما، أو بشكل مبسط إستبدال موظف بموظف آخر، بمعنى إيجاد بديل له في حالة غيابه لسبب ما مثل (المرض أو الإجازة، أو الحضور لإلتزامات أو المشاكة في فعاليات ما ... إلخ)، وكذلك عند تغيير الهيكل الوظيفي للجمعية.</a:t>
            </a:r>
            <a:endParaRPr lang="en-US" dirty="0">
              <a:solidFill>
                <a:srgbClr val="545454"/>
              </a:solidFill>
              <a:latin typeface="Almarai 3"/>
              <a:cs typeface="Almarai 3"/>
            </a:endParaRPr>
          </a:p>
        </p:txBody>
      </p:sp>
      <p:sp>
        <p:nvSpPr>
          <p:cNvPr id="19" name="Rounded Rectangle 18"/>
          <p:cNvSpPr/>
          <p:nvPr/>
        </p:nvSpPr>
        <p:spPr>
          <a:xfrm>
            <a:off x="10820400" y="5219700"/>
            <a:ext cx="6399514" cy="2103044"/>
          </a:xfrm>
          <a:prstGeom prst="roundRect">
            <a:avLst/>
          </a:prstGeom>
          <a:noFill/>
          <a:ln>
            <a:solidFill>
              <a:srgbClr val="BD9D54"/>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2400" b="1" dirty="0">
                <a:solidFill>
                  <a:srgbClr val="236D73"/>
                </a:solidFill>
                <a:latin typeface="Almarai 3"/>
                <a:cs typeface="Almarai 3"/>
              </a:rPr>
              <a:t>التدرج الوظيفي:</a:t>
            </a:r>
            <a:endParaRPr lang="en-US" sz="2400" b="1" dirty="0">
              <a:solidFill>
                <a:srgbClr val="236D73"/>
              </a:solidFill>
              <a:latin typeface="Almarai 3"/>
              <a:cs typeface="Almarai 3"/>
            </a:endParaRPr>
          </a:p>
          <a:p>
            <a:pPr algn="r" rtl="1"/>
            <a:r>
              <a:rPr lang="ar-SA" dirty="0">
                <a:solidFill>
                  <a:srgbClr val="545454"/>
                </a:solidFill>
                <a:latin typeface="Almarai 3"/>
                <a:cs typeface="Almarai 3"/>
              </a:rPr>
              <a:t>عملية مشتركة بين الإدارة والموظف تتضمن إعداد الفرد لمراحل سير وظيفي متصاعد وتحديد المهارات المطلوبة من تعليم وتدريب أو تحديد الوقت الزمني لعبور كل مرحلة.</a:t>
            </a:r>
            <a:endParaRPr lang="en-US" dirty="0">
              <a:solidFill>
                <a:srgbClr val="545454"/>
              </a:solidFill>
              <a:latin typeface="Almarai 3"/>
              <a:cs typeface="Almarai 3"/>
            </a:endParaRPr>
          </a:p>
        </p:txBody>
      </p:sp>
      <p:sp>
        <p:nvSpPr>
          <p:cNvPr id="20" name="Rounded Rectangle 19"/>
          <p:cNvSpPr/>
          <p:nvPr/>
        </p:nvSpPr>
        <p:spPr>
          <a:xfrm>
            <a:off x="10835640" y="7475144"/>
            <a:ext cx="6399514" cy="2621356"/>
          </a:xfrm>
          <a:prstGeom prst="roundRect">
            <a:avLst/>
          </a:prstGeom>
          <a:noFill/>
          <a:ln>
            <a:solidFill>
              <a:srgbClr val="BD9D54"/>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2400" b="1" dirty="0">
                <a:solidFill>
                  <a:srgbClr val="236D73"/>
                </a:solidFill>
                <a:latin typeface="Almarai 3"/>
                <a:cs typeface="Almarai 3"/>
              </a:rPr>
              <a:t>تقييم الاداء:</a:t>
            </a:r>
            <a:endParaRPr lang="en-US" sz="2400" b="1" dirty="0">
              <a:solidFill>
                <a:srgbClr val="236D73"/>
              </a:solidFill>
              <a:latin typeface="Almarai 3"/>
              <a:cs typeface="Almarai 3"/>
            </a:endParaRPr>
          </a:p>
          <a:p>
            <a:pPr algn="r" rtl="1"/>
            <a:r>
              <a:rPr lang="ar-SA" dirty="0">
                <a:solidFill>
                  <a:srgbClr val="545454"/>
                </a:solidFill>
                <a:latin typeface="Almarai 3"/>
                <a:cs typeface="Almarai 3"/>
              </a:rPr>
              <a:t>هو عبارة عن عملية مهمة تنفذها الجمعية وتحرص على أن تشمل كافة المستويات التنظيمية في الجمعية، وتبدأ من الإدارة العليا وتنتهي بالموظفين في كافة الأقسام، ويعتمد نجاح تقيييم الأداء في تحقيق الهدف الخاص به على تنفيذه بطريقة دقيقة ونظامية عن طريق تفعيل دور مشاركة كافة الأطراف المرتبطة بهذه العملية.</a:t>
            </a:r>
            <a:endParaRPr lang="en-US" dirty="0">
              <a:solidFill>
                <a:srgbClr val="545454"/>
              </a:solidFill>
              <a:latin typeface="Almarai 3"/>
              <a:cs typeface="Almarai 3"/>
            </a:endParaRPr>
          </a:p>
        </p:txBody>
      </p:sp>
      <p:sp>
        <p:nvSpPr>
          <p:cNvPr id="21" name="Rounded Rectangle 20"/>
          <p:cNvSpPr/>
          <p:nvPr/>
        </p:nvSpPr>
        <p:spPr>
          <a:xfrm>
            <a:off x="5489368" y="2964256"/>
            <a:ext cx="5027914" cy="2103044"/>
          </a:xfrm>
          <a:prstGeom prst="roundRect">
            <a:avLst/>
          </a:prstGeom>
          <a:noFill/>
          <a:ln>
            <a:solidFill>
              <a:srgbClr val="BD9D54"/>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2400" b="1" dirty="0">
                <a:solidFill>
                  <a:srgbClr val="236D73"/>
                </a:solidFill>
                <a:latin typeface="Almarai 3"/>
                <a:cs typeface="Almarai 3"/>
              </a:rPr>
              <a:t>المسار الوظيفي:</a:t>
            </a:r>
            <a:endParaRPr lang="en-US" sz="2400" b="1" dirty="0">
              <a:solidFill>
                <a:srgbClr val="236D73"/>
              </a:solidFill>
              <a:latin typeface="Almarai 3"/>
              <a:cs typeface="Almarai 3"/>
            </a:endParaRPr>
          </a:p>
          <a:p>
            <a:pPr algn="r" rtl="1"/>
            <a:r>
              <a:rPr lang="ar-SA" dirty="0">
                <a:solidFill>
                  <a:srgbClr val="545454"/>
                </a:solidFill>
                <a:latin typeface="Almarai 3"/>
                <a:cs typeface="Almarai 3"/>
              </a:rPr>
              <a:t>مجموعة الوظائف المتتالية التي يشغلها الفرد على إمتداد عمله بالجمعية.</a:t>
            </a:r>
            <a:endParaRPr lang="en-US" dirty="0">
              <a:solidFill>
                <a:srgbClr val="545454"/>
              </a:solidFill>
              <a:latin typeface="Almarai 3"/>
              <a:cs typeface="Almarai 3"/>
            </a:endParaRPr>
          </a:p>
        </p:txBody>
      </p:sp>
      <p:sp>
        <p:nvSpPr>
          <p:cNvPr id="22" name="Rounded Rectangle 21"/>
          <p:cNvSpPr/>
          <p:nvPr/>
        </p:nvSpPr>
        <p:spPr>
          <a:xfrm>
            <a:off x="5489368" y="5219700"/>
            <a:ext cx="5027914" cy="2103044"/>
          </a:xfrm>
          <a:prstGeom prst="roundRect">
            <a:avLst/>
          </a:prstGeom>
          <a:noFill/>
          <a:ln>
            <a:solidFill>
              <a:srgbClr val="BD9D54"/>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2400" b="1" dirty="0">
                <a:solidFill>
                  <a:srgbClr val="236D73"/>
                </a:solidFill>
                <a:latin typeface="Almarai 3"/>
                <a:cs typeface="Almarai 3"/>
              </a:rPr>
              <a:t>المهارات الشخصية:</a:t>
            </a:r>
            <a:endParaRPr lang="en-US" sz="2400" b="1" dirty="0">
              <a:solidFill>
                <a:srgbClr val="236D73"/>
              </a:solidFill>
              <a:latin typeface="Almarai 3"/>
              <a:cs typeface="Almarai 3"/>
            </a:endParaRPr>
          </a:p>
          <a:p>
            <a:pPr algn="r" rtl="1"/>
            <a:r>
              <a:rPr lang="ar-SA" dirty="0">
                <a:solidFill>
                  <a:srgbClr val="545454"/>
                </a:solidFill>
                <a:latin typeface="Almarai 3"/>
                <a:cs typeface="Almarai 3"/>
              </a:rPr>
              <a:t>هي القدرات اللازمة للسير في طرق هذه الحياة بشكل مستقر وهي متنوعة منها: اللغوية والمهنية والتحدث والمواجهة وغير ذلك وتقاس بمدى إتقان الشخص لها.</a:t>
            </a:r>
            <a:endParaRPr lang="en-US" dirty="0">
              <a:solidFill>
                <a:srgbClr val="545454"/>
              </a:solidFill>
              <a:latin typeface="Almarai 3"/>
              <a:cs typeface="Almarai 3"/>
            </a:endParaRPr>
          </a:p>
        </p:txBody>
      </p:sp>
      <p:sp>
        <p:nvSpPr>
          <p:cNvPr id="23" name="Rounded Rectangle 22"/>
          <p:cNvSpPr/>
          <p:nvPr/>
        </p:nvSpPr>
        <p:spPr>
          <a:xfrm>
            <a:off x="1083808" y="2964256"/>
            <a:ext cx="4075271" cy="2103044"/>
          </a:xfrm>
          <a:prstGeom prst="roundRect">
            <a:avLst/>
          </a:prstGeom>
          <a:noFill/>
          <a:ln>
            <a:solidFill>
              <a:srgbClr val="BD9D54"/>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2400" b="1" dirty="0">
                <a:solidFill>
                  <a:srgbClr val="236D73"/>
                </a:solidFill>
                <a:latin typeface="Almarai 3"/>
                <a:cs typeface="Almarai 3"/>
              </a:rPr>
              <a:t>المراتب الوظيفية:</a:t>
            </a:r>
            <a:endParaRPr lang="en-US" sz="2400" b="1" dirty="0">
              <a:solidFill>
                <a:srgbClr val="236D73"/>
              </a:solidFill>
              <a:latin typeface="Almarai 3"/>
              <a:cs typeface="Almarai 3"/>
            </a:endParaRPr>
          </a:p>
          <a:p>
            <a:pPr algn="r" rtl="1"/>
            <a:r>
              <a:rPr lang="ar-SA" dirty="0">
                <a:solidFill>
                  <a:srgbClr val="545454"/>
                </a:solidFill>
                <a:latin typeface="Almarai 3"/>
                <a:cs typeface="Almarai 3"/>
              </a:rPr>
              <a:t>هي الدرجات والمستويات التي يعين عليها الموظف عند إلتحاقه بالجمعية.</a:t>
            </a:r>
            <a:endParaRPr lang="en-US" dirty="0">
              <a:solidFill>
                <a:srgbClr val="545454"/>
              </a:solidFill>
              <a:latin typeface="Almarai 3"/>
              <a:cs typeface="Almarai 3"/>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6158259" y="5296398"/>
            <a:ext cx="963702" cy="1400883"/>
          </a:xfrm>
          <a:prstGeom prst="line">
            <a:avLst/>
          </a:prstGeom>
          <a:ln w="38100" cap="flat">
            <a:solidFill>
              <a:srgbClr val="A6A6A6"/>
            </a:solidFill>
            <a:prstDash val="solid"/>
            <a:headEnd type="none" w="sm" len="sm"/>
            <a:tailEnd type="none" w="sm" len="sm"/>
          </a:ln>
        </p:spPr>
        <p:txBody>
          <a:bodyPr/>
          <a:lstStyle/>
          <a:p>
            <a:endParaRPr lang="en-AE"/>
          </a:p>
        </p:txBody>
      </p:sp>
      <p:sp>
        <p:nvSpPr>
          <p:cNvPr id="3" name="AutoShape 3"/>
          <p:cNvSpPr/>
          <p:nvPr/>
        </p:nvSpPr>
        <p:spPr>
          <a:xfrm flipV="1">
            <a:off x="10429141" y="5296398"/>
            <a:ext cx="825216" cy="1374213"/>
          </a:xfrm>
          <a:prstGeom prst="line">
            <a:avLst/>
          </a:prstGeom>
          <a:ln w="38100" cap="flat">
            <a:solidFill>
              <a:srgbClr val="A6A6A6"/>
            </a:solidFill>
            <a:prstDash val="solid"/>
            <a:headEnd type="none" w="sm" len="sm"/>
            <a:tailEnd type="none" w="sm" len="sm"/>
          </a:ln>
        </p:spPr>
        <p:txBody>
          <a:bodyPr/>
          <a:lstStyle/>
          <a:p>
            <a:endParaRPr lang="en-AE"/>
          </a:p>
        </p:txBody>
      </p:sp>
      <p:sp>
        <p:nvSpPr>
          <p:cNvPr id="4" name="AutoShape 4"/>
          <p:cNvSpPr/>
          <p:nvPr/>
        </p:nvSpPr>
        <p:spPr>
          <a:xfrm flipV="1">
            <a:off x="14517867" y="5284229"/>
            <a:ext cx="926271" cy="1386382"/>
          </a:xfrm>
          <a:prstGeom prst="line">
            <a:avLst/>
          </a:prstGeom>
          <a:ln w="38100" cap="flat">
            <a:solidFill>
              <a:srgbClr val="A6A6A6"/>
            </a:solidFill>
            <a:prstDash val="solid"/>
            <a:headEnd type="none" w="sm" len="sm"/>
            <a:tailEnd type="none" w="sm" len="sm"/>
          </a:ln>
        </p:spPr>
        <p:txBody>
          <a:bodyPr/>
          <a:lstStyle/>
          <a:p>
            <a:endParaRPr lang="en-AE"/>
          </a:p>
        </p:txBody>
      </p:sp>
      <p:sp>
        <p:nvSpPr>
          <p:cNvPr id="5" name="AutoShape 5"/>
          <p:cNvSpPr/>
          <p:nvPr/>
        </p:nvSpPr>
        <p:spPr>
          <a:xfrm flipH="1" flipV="1">
            <a:off x="8514760" y="5284229"/>
            <a:ext cx="628463" cy="1386382"/>
          </a:xfrm>
          <a:prstGeom prst="line">
            <a:avLst/>
          </a:prstGeom>
          <a:ln w="38100" cap="flat">
            <a:solidFill>
              <a:srgbClr val="A6A6A6"/>
            </a:solidFill>
            <a:prstDash val="solid"/>
            <a:headEnd type="none" w="sm" len="sm"/>
            <a:tailEnd type="none" w="sm" len="sm"/>
          </a:ln>
        </p:spPr>
        <p:txBody>
          <a:bodyPr/>
          <a:lstStyle/>
          <a:p>
            <a:endParaRPr lang="en-AE"/>
          </a:p>
        </p:txBody>
      </p:sp>
      <p:sp>
        <p:nvSpPr>
          <p:cNvPr id="6" name="AutoShape 6"/>
          <p:cNvSpPr/>
          <p:nvPr/>
        </p:nvSpPr>
        <p:spPr>
          <a:xfrm flipH="1" flipV="1">
            <a:off x="4413974" y="5296398"/>
            <a:ext cx="515754" cy="1287452"/>
          </a:xfrm>
          <a:prstGeom prst="line">
            <a:avLst/>
          </a:prstGeom>
          <a:ln w="38100" cap="flat">
            <a:solidFill>
              <a:srgbClr val="A6A6A6"/>
            </a:solidFill>
            <a:prstDash val="solid"/>
            <a:headEnd type="none" w="sm" len="sm"/>
            <a:tailEnd type="none" w="sm" len="sm"/>
          </a:ln>
        </p:spPr>
        <p:txBody>
          <a:bodyPr/>
          <a:lstStyle/>
          <a:p>
            <a:endParaRPr lang="en-AE"/>
          </a:p>
        </p:txBody>
      </p:sp>
      <p:sp>
        <p:nvSpPr>
          <p:cNvPr id="7" name="AutoShape 7"/>
          <p:cNvSpPr/>
          <p:nvPr/>
        </p:nvSpPr>
        <p:spPr>
          <a:xfrm flipH="1" flipV="1">
            <a:off x="12571881" y="5284229"/>
            <a:ext cx="762000" cy="1386382"/>
          </a:xfrm>
          <a:prstGeom prst="line">
            <a:avLst/>
          </a:prstGeom>
          <a:ln w="38100" cap="flat">
            <a:solidFill>
              <a:srgbClr val="A6A6A6"/>
            </a:solidFill>
            <a:prstDash val="solid"/>
            <a:headEnd type="none" w="sm" len="sm"/>
            <a:tailEnd type="none" w="sm" len="sm"/>
          </a:ln>
        </p:spPr>
        <p:txBody>
          <a:bodyPr/>
          <a:lstStyle/>
          <a:p>
            <a:endParaRPr lang="en-AE"/>
          </a:p>
        </p:txBody>
      </p:sp>
      <p:grpSp>
        <p:nvGrpSpPr>
          <p:cNvPr id="8" name="Group 8"/>
          <p:cNvGrpSpPr/>
          <p:nvPr/>
        </p:nvGrpSpPr>
        <p:grpSpPr>
          <a:xfrm>
            <a:off x="4872340" y="5932733"/>
            <a:ext cx="1424407" cy="1424407"/>
            <a:chOff x="0" y="0"/>
            <a:chExt cx="812800" cy="812800"/>
          </a:xfrm>
          <a:solidFill>
            <a:srgbClr val="236D73"/>
          </a:solidFill>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AE"/>
            </a:p>
          </p:txBody>
        </p:sp>
        <p:sp>
          <p:nvSpPr>
            <p:cNvPr id="10" name="TextBox 10"/>
            <p:cNvSpPr txBox="1"/>
            <p:nvPr/>
          </p:nvSpPr>
          <p:spPr>
            <a:xfrm>
              <a:off x="76200" y="95250"/>
              <a:ext cx="660400" cy="641350"/>
            </a:xfrm>
            <a:prstGeom prst="rect">
              <a:avLst/>
            </a:prstGeom>
            <a:grpFill/>
          </p:spPr>
          <p:txBody>
            <a:bodyPr lIns="50800" tIns="50800" rIns="50800" bIns="50800" rtlCol="0" anchor="ctr"/>
            <a:lstStyle/>
            <a:p>
              <a:pPr algn="ctr">
                <a:lnSpc>
                  <a:spcPts val="2553"/>
                </a:lnSpc>
              </a:pPr>
              <a:endParaRPr/>
            </a:p>
          </p:txBody>
        </p:sp>
      </p:grpSp>
      <p:grpSp>
        <p:nvGrpSpPr>
          <p:cNvPr id="11" name="Group 11"/>
          <p:cNvGrpSpPr/>
          <p:nvPr/>
        </p:nvGrpSpPr>
        <p:grpSpPr>
          <a:xfrm>
            <a:off x="7121961" y="4584195"/>
            <a:ext cx="1424407" cy="1424407"/>
            <a:chOff x="0" y="0"/>
            <a:chExt cx="812800" cy="812800"/>
          </a:xfrm>
          <a:solidFill>
            <a:srgbClr val="BD9D54"/>
          </a:solidFill>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AE"/>
            </a:p>
          </p:txBody>
        </p:sp>
        <p:sp>
          <p:nvSpPr>
            <p:cNvPr id="13" name="TextBox 13"/>
            <p:cNvSpPr txBox="1"/>
            <p:nvPr/>
          </p:nvSpPr>
          <p:spPr>
            <a:xfrm>
              <a:off x="76200" y="95250"/>
              <a:ext cx="660400" cy="641350"/>
            </a:xfrm>
            <a:prstGeom prst="rect">
              <a:avLst/>
            </a:prstGeom>
            <a:grpFill/>
          </p:spPr>
          <p:txBody>
            <a:bodyPr lIns="50800" tIns="50800" rIns="50800" bIns="50800" rtlCol="0" anchor="ctr"/>
            <a:lstStyle/>
            <a:p>
              <a:pPr algn="ctr">
                <a:lnSpc>
                  <a:spcPts val="2553"/>
                </a:lnSpc>
              </a:pPr>
              <a:endParaRPr/>
            </a:p>
          </p:txBody>
        </p:sp>
      </p:grpSp>
      <p:grpSp>
        <p:nvGrpSpPr>
          <p:cNvPr id="14" name="Group 14"/>
          <p:cNvGrpSpPr/>
          <p:nvPr/>
        </p:nvGrpSpPr>
        <p:grpSpPr>
          <a:xfrm>
            <a:off x="3065768" y="4584195"/>
            <a:ext cx="1424407" cy="1424407"/>
            <a:chOff x="0" y="0"/>
            <a:chExt cx="812800" cy="812800"/>
          </a:xfrm>
          <a:solidFill>
            <a:srgbClr val="BD9D54"/>
          </a:solidFill>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AE"/>
            </a:p>
          </p:txBody>
        </p:sp>
        <p:sp>
          <p:nvSpPr>
            <p:cNvPr id="16" name="TextBox 16"/>
            <p:cNvSpPr txBox="1"/>
            <p:nvPr/>
          </p:nvSpPr>
          <p:spPr>
            <a:xfrm>
              <a:off x="76200" y="95250"/>
              <a:ext cx="660400" cy="641350"/>
            </a:xfrm>
            <a:prstGeom prst="rect">
              <a:avLst/>
            </a:prstGeom>
            <a:grpFill/>
          </p:spPr>
          <p:txBody>
            <a:bodyPr lIns="50800" tIns="50800" rIns="50800" bIns="50800" rtlCol="0" anchor="ctr"/>
            <a:lstStyle/>
            <a:p>
              <a:pPr algn="ctr">
                <a:lnSpc>
                  <a:spcPts val="2553"/>
                </a:lnSpc>
              </a:pPr>
              <a:endParaRPr/>
            </a:p>
          </p:txBody>
        </p:sp>
      </p:grpSp>
      <p:grpSp>
        <p:nvGrpSpPr>
          <p:cNvPr id="17" name="Group 17"/>
          <p:cNvGrpSpPr/>
          <p:nvPr/>
        </p:nvGrpSpPr>
        <p:grpSpPr>
          <a:xfrm>
            <a:off x="9036342" y="5932733"/>
            <a:ext cx="1424407" cy="1424407"/>
            <a:chOff x="0" y="0"/>
            <a:chExt cx="812800" cy="812800"/>
          </a:xfrm>
          <a:solidFill>
            <a:srgbClr val="236D73"/>
          </a:solidFill>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AE"/>
            </a:p>
          </p:txBody>
        </p:sp>
        <p:sp>
          <p:nvSpPr>
            <p:cNvPr id="19" name="TextBox 19"/>
            <p:cNvSpPr txBox="1"/>
            <p:nvPr/>
          </p:nvSpPr>
          <p:spPr>
            <a:xfrm>
              <a:off x="76200" y="95250"/>
              <a:ext cx="660400" cy="641350"/>
            </a:xfrm>
            <a:prstGeom prst="rect">
              <a:avLst/>
            </a:prstGeom>
            <a:grpFill/>
          </p:spPr>
          <p:txBody>
            <a:bodyPr lIns="50800" tIns="50800" rIns="50800" bIns="50800" rtlCol="0" anchor="ctr"/>
            <a:lstStyle/>
            <a:p>
              <a:pPr algn="ctr">
                <a:lnSpc>
                  <a:spcPts val="2553"/>
                </a:lnSpc>
              </a:pPr>
              <a:endParaRPr/>
            </a:p>
          </p:txBody>
        </p:sp>
      </p:grpSp>
      <p:grpSp>
        <p:nvGrpSpPr>
          <p:cNvPr id="20" name="Group 20"/>
          <p:cNvGrpSpPr/>
          <p:nvPr/>
        </p:nvGrpSpPr>
        <p:grpSpPr>
          <a:xfrm>
            <a:off x="11254356" y="4584195"/>
            <a:ext cx="1424407" cy="1424407"/>
            <a:chOff x="0" y="0"/>
            <a:chExt cx="812800" cy="812800"/>
          </a:xfrm>
          <a:solidFill>
            <a:srgbClr val="BD9D54"/>
          </a:solidFill>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AE"/>
            </a:p>
          </p:txBody>
        </p:sp>
        <p:sp>
          <p:nvSpPr>
            <p:cNvPr id="22" name="TextBox 22"/>
            <p:cNvSpPr txBox="1"/>
            <p:nvPr/>
          </p:nvSpPr>
          <p:spPr>
            <a:xfrm>
              <a:off x="76200" y="95250"/>
              <a:ext cx="660400" cy="641350"/>
            </a:xfrm>
            <a:prstGeom prst="rect">
              <a:avLst/>
            </a:prstGeom>
            <a:grpFill/>
          </p:spPr>
          <p:txBody>
            <a:bodyPr lIns="50800" tIns="50800" rIns="50800" bIns="50800" rtlCol="0" anchor="ctr"/>
            <a:lstStyle/>
            <a:p>
              <a:pPr algn="ctr">
                <a:lnSpc>
                  <a:spcPts val="2553"/>
                </a:lnSpc>
              </a:pPr>
              <a:endParaRPr/>
            </a:p>
          </p:txBody>
        </p:sp>
      </p:grpSp>
      <p:grpSp>
        <p:nvGrpSpPr>
          <p:cNvPr id="23" name="Group 23"/>
          <p:cNvGrpSpPr/>
          <p:nvPr/>
        </p:nvGrpSpPr>
        <p:grpSpPr>
          <a:xfrm>
            <a:off x="13200343" y="5932733"/>
            <a:ext cx="1424407" cy="1424407"/>
            <a:chOff x="0" y="0"/>
            <a:chExt cx="812800" cy="812800"/>
          </a:xfrm>
          <a:solidFill>
            <a:srgbClr val="236D73"/>
          </a:solidFill>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AE"/>
            </a:p>
          </p:txBody>
        </p:sp>
        <p:sp>
          <p:nvSpPr>
            <p:cNvPr id="25" name="TextBox 25"/>
            <p:cNvSpPr txBox="1"/>
            <p:nvPr/>
          </p:nvSpPr>
          <p:spPr>
            <a:xfrm>
              <a:off x="76200" y="95250"/>
              <a:ext cx="660400" cy="641350"/>
            </a:xfrm>
            <a:prstGeom prst="rect">
              <a:avLst/>
            </a:prstGeom>
            <a:grpFill/>
          </p:spPr>
          <p:txBody>
            <a:bodyPr lIns="50800" tIns="50800" rIns="50800" bIns="50800" rtlCol="0" anchor="ctr"/>
            <a:lstStyle/>
            <a:p>
              <a:pPr algn="ctr">
                <a:lnSpc>
                  <a:spcPts val="2553"/>
                </a:lnSpc>
              </a:pPr>
              <a:endParaRPr/>
            </a:p>
          </p:txBody>
        </p:sp>
      </p:grpSp>
      <p:grpSp>
        <p:nvGrpSpPr>
          <p:cNvPr id="26" name="Group 26"/>
          <p:cNvGrpSpPr/>
          <p:nvPr/>
        </p:nvGrpSpPr>
        <p:grpSpPr>
          <a:xfrm>
            <a:off x="15386750" y="4584195"/>
            <a:ext cx="1424407" cy="1424407"/>
            <a:chOff x="0" y="0"/>
            <a:chExt cx="812800" cy="812800"/>
          </a:xfrm>
          <a:solidFill>
            <a:srgbClr val="BD9D54"/>
          </a:solidFill>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AE"/>
            </a:p>
          </p:txBody>
        </p:sp>
        <p:sp>
          <p:nvSpPr>
            <p:cNvPr id="28" name="TextBox 28"/>
            <p:cNvSpPr txBox="1"/>
            <p:nvPr/>
          </p:nvSpPr>
          <p:spPr>
            <a:xfrm>
              <a:off x="76200" y="95250"/>
              <a:ext cx="660400" cy="641350"/>
            </a:xfrm>
            <a:prstGeom prst="rect">
              <a:avLst/>
            </a:prstGeom>
            <a:grpFill/>
          </p:spPr>
          <p:txBody>
            <a:bodyPr lIns="50800" tIns="50800" rIns="50800" bIns="50800" rtlCol="0" anchor="ctr"/>
            <a:lstStyle/>
            <a:p>
              <a:pPr algn="ctr">
                <a:lnSpc>
                  <a:spcPts val="2553"/>
                </a:lnSpc>
              </a:pPr>
              <a:endParaRPr/>
            </a:p>
          </p:txBody>
        </p:sp>
      </p:grpSp>
      <p:sp>
        <p:nvSpPr>
          <p:cNvPr id="29" name="TextBox 29"/>
          <p:cNvSpPr txBox="1"/>
          <p:nvPr/>
        </p:nvSpPr>
        <p:spPr>
          <a:xfrm>
            <a:off x="3083737" y="877051"/>
            <a:ext cx="12120526" cy="1410643"/>
          </a:xfrm>
          <a:prstGeom prst="rect">
            <a:avLst/>
          </a:prstGeom>
        </p:spPr>
        <p:txBody>
          <a:bodyPr wrap="square" lIns="0" tIns="0" rIns="0" bIns="0" rtlCol="0" anchor="t">
            <a:spAutoFit/>
          </a:bodyPr>
          <a:lstStyle/>
          <a:p>
            <a:pPr algn="ctr" rtl="1">
              <a:lnSpc>
                <a:spcPts val="5544"/>
              </a:lnSpc>
            </a:pPr>
            <a:r>
              <a:rPr lang="ar-AE" sz="3700" dirty="0">
                <a:solidFill>
                  <a:srgbClr val="33939B"/>
                </a:solidFill>
                <a:latin typeface="Almarai 1"/>
                <a:cs typeface="Almarai 1"/>
              </a:rPr>
              <a:t>مراحل عملية التخطيط للتعاقب الوظيفي </a:t>
            </a:r>
            <a:endParaRPr lang="ar-AE" sz="3700" dirty="0" smtClean="0">
              <a:solidFill>
                <a:srgbClr val="33939B"/>
              </a:solidFill>
              <a:latin typeface="Almarai 1"/>
              <a:cs typeface="Almarai 1"/>
            </a:endParaRPr>
          </a:p>
          <a:p>
            <a:pPr algn="ctr" rtl="1">
              <a:lnSpc>
                <a:spcPts val="5544"/>
              </a:lnSpc>
            </a:pPr>
            <a:r>
              <a:rPr lang="ar-AE" sz="3700" dirty="0" smtClean="0">
                <a:solidFill>
                  <a:srgbClr val="33939B"/>
                </a:solidFill>
                <a:latin typeface="Almarai 1"/>
                <a:cs typeface="Almarai 1"/>
              </a:rPr>
              <a:t>و </a:t>
            </a:r>
            <a:r>
              <a:rPr lang="ar-AE" sz="3700" dirty="0">
                <a:solidFill>
                  <a:srgbClr val="33939B"/>
                </a:solidFill>
                <a:latin typeface="Almarai 1"/>
                <a:cs typeface="Almarai 1"/>
              </a:rPr>
              <a:t>تطوير نخبة الكفاءات</a:t>
            </a:r>
            <a:endParaRPr lang="en-US" sz="3700" dirty="0">
              <a:solidFill>
                <a:srgbClr val="33939B"/>
              </a:solidFill>
              <a:latin typeface="Almarai 1"/>
              <a:cs typeface="Almarai 1"/>
            </a:endParaRPr>
          </a:p>
        </p:txBody>
      </p:sp>
      <p:sp>
        <p:nvSpPr>
          <p:cNvPr id="30" name="TextBox 30"/>
          <p:cNvSpPr txBox="1"/>
          <p:nvPr/>
        </p:nvSpPr>
        <p:spPr>
          <a:xfrm>
            <a:off x="4889387" y="6372173"/>
            <a:ext cx="1424407" cy="524510"/>
          </a:xfrm>
          <a:prstGeom prst="rect">
            <a:avLst/>
          </a:prstGeom>
        </p:spPr>
        <p:txBody>
          <a:bodyPr lIns="0" tIns="0" rIns="0" bIns="0" rtlCol="0" anchor="t">
            <a:spAutoFit/>
          </a:bodyPr>
          <a:lstStyle/>
          <a:p>
            <a:pPr algn="ctr">
              <a:lnSpc>
                <a:spcPts val="4479"/>
              </a:lnSpc>
            </a:pPr>
            <a:r>
              <a:rPr lang="en-US" sz="2799" spc="338" dirty="0">
                <a:solidFill>
                  <a:srgbClr val="FFFFFF"/>
                </a:solidFill>
                <a:latin typeface="DM Sans Bold"/>
              </a:rPr>
              <a:t>06</a:t>
            </a:r>
          </a:p>
        </p:txBody>
      </p:sp>
      <p:sp>
        <p:nvSpPr>
          <p:cNvPr id="31" name="TextBox 31"/>
          <p:cNvSpPr txBox="1"/>
          <p:nvPr/>
        </p:nvSpPr>
        <p:spPr>
          <a:xfrm>
            <a:off x="3048000" y="4983566"/>
            <a:ext cx="1424407" cy="524510"/>
          </a:xfrm>
          <a:prstGeom prst="rect">
            <a:avLst/>
          </a:prstGeom>
        </p:spPr>
        <p:txBody>
          <a:bodyPr lIns="0" tIns="0" rIns="0" bIns="0" rtlCol="0" anchor="t">
            <a:spAutoFit/>
          </a:bodyPr>
          <a:lstStyle/>
          <a:p>
            <a:pPr algn="ctr">
              <a:lnSpc>
                <a:spcPts val="4479"/>
              </a:lnSpc>
            </a:pPr>
            <a:r>
              <a:rPr lang="en-US" sz="2799" spc="338" dirty="0">
                <a:solidFill>
                  <a:srgbClr val="FFFFFF"/>
                </a:solidFill>
                <a:latin typeface="DM Sans Bold"/>
              </a:rPr>
              <a:t>07</a:t>
            </a:r>
          </a:p>
        </p:txBody>
      </p:sp>
      <p:sp>
        <p:nvSpPr>
          <p:cNvPr id="32" name="TextBox 32"/>
          <p:cNvSpPr txBox="1"/>
          <p:nvPr/>
        </p:nvSpPr>
        <p:spPr>
          <a:xfrm>
            <a:off x="7104914" y="4971813"/>
            <a:ext cx="1424407" cy="524510"/>
          </a:xfrm>
          <a:prstGeom prst="rect">
            <a:avLst/>
          </a:prstGeom>
        </p:spPr>
        <p:txBody>
          <a:bodyPr lIns="0" tIns="0" rIns="0" bIns="0" rtlCol="0" anchor="t">
            <a:spAutoFit/>
          </a:bodyPr>
          <a:lstStyle/>
          <a:p>
            <a:pPr algn="ctr">
              <a:lnSpc>
                <a:spcPts val="4479"/>
              </a:lnSpc>
            </a:pPr>
            <a:r>
              <a:rPr lang="en-US" sz="2799" spc="338" dirty="0">
                <a:solidFill>
                  <a:srgbClr val="FFFFFF"/>
                </a:solidFill>
                <a:latin typeface="DM Sans Bold"/>
              </a:rPr>
              <a:t>05</a:t>
            </a:r>
          </a:p>
        </p:txBody>
      </p:sp>
      <p:sp>
        <p:nvSpPr>
          <p:cNvPr id="33" name="TextBox 33"/>
          <p:cNvSpPr txBox="1"/>
          <p:nvPr/>
        </p:nvSpPr>
        <p:spPr>
          <a:xfrm>
            <a:off x="9036342" y="6372173"/>
            <a:ext cx="1424407" cy="524510"/>
          </a:xfrm>
          <a:prstGeom prst="rect">
            <a:avLst/>
          </a:prstGeom>
        </p:spPr>
        <p:txBody>
          <a:bodyPr lIns="0" tIns="0" rIns="0" bIns="0" rtlCol="0" anchor="t">
            <a:spAutoFit/>
          </a:bodyPr>
          <a:lstStyle/>
          <a:p>
            <a:pPr algn="ctr">
              <a:lnSpc>
                <a:spcPts val="4479"/>
              </a:lnSpc>
            </a:pPr>
            <a:r>
              <a:rPr lang="en-US" sz="2799" spc="338">
                <a:solidFill>
                  <a:srgbClr val="FFFFFF"/>
                </a:solidFill>
                <a:latin typeface="DM Sans Bold"/>
              </a:rPr>
              <a:t>04</a:t>
            </a:r>
          </a:p>
        </p:txBody>
      </p:sp>
      <p:sp>
        <p:nvSpPr>
          <p:cNvPr id="34" name="TextBox 34"/>
          <p:cNvSpPr txBox="1"/>
          <p:nvPr/>
        </p:nvSpPr>
        <p:spPr>
          <a:xfrm>
            <a:off x="11280137" y="4983566"/>
            <a:ext cx="1424407" cy="524510"/>
          </a:xfrm>
          <a:prstGeom prst="rect">
            <a:avLst/>
          </a:prstGeom>
        </p:spPr>
        <p:txBody>
          <a:bodyPr lIns="0" tIns="0" rIns="0" bIns="0" rtlCol="0" anchor="t">
            <a:spAutoFit/>
          </a:bodyPr>
          <a:lstStyle/>
          <a:p>
            <a:pPr algn="ctr">
              <a:lnSpc>
                <a:spcPts val="4479"/>
              </a:lnSpc>
            </a:pPr>
            <a:r>
              <a:rPr lang="en-US" sz="2799" spc="338" dirty="0">
                <a:solidFill>
                  <a:srgbClr val="FFFFFF"/>
                </a:solidFill>
                <a:latin typeface="DM Sans Bold"/>
              </a:rPr>
              <a:t>03</a:t>
            </a:r>
          </a:p>
        </p:txBody>
      </p:sp>
      <p:sp>
        <p:nvSpPr>
          <p:cNvPr id="35" name="TextBox 35"/>
          <p:cNvSpPr txBox="1"/>
          <p:nvPr/>
        </p:nvSpPr>
        <p:spPr>
          <a:xfrm>
            <a:off x="13200343" y="6372173"/>
            <a:ext cx="1424407" cy="524510"/>
          </a:xfrm>
          <a:prstGeom prst="rect">
            <a:avLst/>
          </a:prstGeom>
        </p:spPr>
        <p:txBody>
          <a:bodyPr lIns="0" tIns="0" rIns="0" bIns="0" rtlCol="0" anchor="t">
            <a:spAutoFit/>
          </a:bodyPr>
          <a:lstStyle/>
          <a:p>
            <a:pPr algn="ctr">
              <a:lnSpc>
                <a:spcPts val="4479"/>
              </a:lnSpc>
            </a:pPr>
            <a:r>
              <a:rPr lang="en-US" sz="2799" spc="338" dirty="0">
                <a:solidFill>
                  <a:srgbClr val="FFFFFF"/>
                </a:solidFill>
                <a:latin typeface="DM Sans Bold"/>
              </a:rPr>
              <a:t>02</a:t>
            </a:r>
          </a:p>
        </p:txBody>
      </p:sp>
      <p:sp>
        <p:nvSpPr>
          <p:cNvPr id="36" name="TextBox 36"/>
          <p:cNvSpPr txBox="1"/>
          <p:nvPr/>
        </p:nvSpPr>
        <p:spPr>
          <a:xfrm>
            <a:off x="15386750" y="4971813"/>
            <a:ext cx="1424407" cy="524510"/>
          </a:xfrm>
          <a:prstGeom prst="rect">
            <a:avLst/>
          </a:prstGeom>
        </p:spPr>
        <p:txBody>
          <a:bodyPr lIns="0" tIns="0" rIns="0" bIns="0" rtlCol="0" anchor="t">
            <a:spAutoFit/>
          </a:bodyPr>
          <a:lstStyle/>
          <a:p>
            <a:pPr algn="ctr">
              <a:lnSpc>
                <a:spcPts val="4479"/>
              </a:lnSpc>
            </a:pPr>
            <a:r>
              <a:rPr lang="en-US" sz="2799" spc="338" dirty="0">
                <a:solidFill>
                  <a:srgbClr val="FFFFFF"/>
                </a:solidFill>
                <a:latin typeface="DM Sans Bold"/>
              </a:rPr>
              <a:t>01</a:t>
            </a:r>
          </a:p>
        </p:txBody>
      </p:sp>
      <p:sp>
        <p:nvSpPr>
          <p:cNvPr id="37" name="TextBox 37"/>
          <p:cNvSpPr txBox="1"/>
          <p:nvPr/>
        </p:nvSpPr>
        <p:spPr>
          <a:xfrm>
            <a:off x="15077793" y="3217805"/>
            <a:ext cx="2042322" cy="731611"/>
          </a:xfrm>
          <a:prstGeom prst="rect">
            <a:avLst/>
          </a:prstGeom>
        </p:spPr>
        <p:txBody>
          <a:bodyPr lIns="0" tIns="0" rIns="0" bIns="0" rtlCol="0" anchor="t">
            <a:spAutoFit/>
          </a:bodyPr>
          <a:lstStyle/>
          <a:p>
            <a:pPr algn="ctr" rtl="1">
              <a:lnSpc>
                <a:spcPts val="2940"/>
              </a:lnSpc>
            </a:pPr>
            <a:r>
              <a:rPr lang="ar-AE" sz="2100" spc="67" dirty="0" smtClean="0">
                <a:solidFill>
                  <a:srgbClr val="545454"/>
                </a:solidFill>
                <a:cs typeface="Almarai 1"/>
              </a:rPr>
              <a:t>تحديد </a:t>
            </a:r>
            <a:r>
              <a:rPr lang="ar-AE" sz="2100" spc="67" dirty="0">
                <a:solidFill>
                  <a:srgbClr val="545454"/>
                </a:solidFill>
                <a:cs typeface="Almarai 1"/>
              </a:rPr>
              <a:t>الوظائف المستهدفة </a:t>
            </a:r>
            <a:endParaRPr lang="en-US" sz="2100" spc="67" dirty="0">
              <a:solidFill>
                <a:srgbClr val="545454"/>
              </a:solidFill>
              <a:cs typeface="Almarai 1"/>
            </a:endParaRPr>
          </a:p>
        </p:txBody>
      </p:sp>
      <p:sp>
        <p:nvSpPr>
          <p:cNvPr id="38" name="TextBox 38"/>
          <p:cNvSpPr txBox="1"/>
          <p:nvPr/>
        </p:nvSpPr>
        <p:spPr>
          <a:xfrm>
            <a:off x="12857291" y="7717760"/>
            <a:ext cx="2042322" cy="1847301"/>
          </a:xfrm>
          <a:prstGeom prst="rect">
            <a:avLst/>
          </a:prstGeom>
        </p:spPr>
        <p:txBody>
          <a:bodyPr lIns="0" tIns="0" rIns="0" bIns="0" rtlCol="0" anchor="t">
            <a:spAutoFit/>
          </a:bodyPr>
          <a:lstStyle/>
          <a:p>
            <a:pPr algn="ctr" rtl="1">
              <a:lnSpc>
                <a:spcPts val="2940"/>
              </a:lnSpc>
            </a:pPr>
            <a:r>
              <a:rPr lang="ar-AE" sz="2100" spc="67" dirty="0" smtClean="0">
                <a:solidFill>
                  <a:srgbClr val="545454"/>
                </a:solidFill>
                <a:cs typeface="Almarai 1"/>
              </a:rPr>
              <a:t>تمكين </a:t>
            </a:r>
            <a:r>
              <a:rPr lang="ar-AE" sz="2100" spc="67" dirty="0">
                <a:solidFill>
                  <a:srgbClr val="545454"/>
                </a:solidFill>
                <a:cs typeface="Almarai 1"/>
              </a:rPr>
              <a:t>ما يقارب من 70% من الموظفين لبرنامج الموظف الشامل ..</a:t>
            </a:r>
            <a:endParaRPr lang="en-US" sz="2100" spc="67" dirty="0">
              <a:solidFill>
                <a:srgbClr val="545454"/>
              </a:solidFill>
              <a:cs typeface="Almarai 1"/>
            </a:endParaRPr>
          </a:p>
        </p:txBody>
      </p:sp>
      <p:sp>
        <p:nvSpPr>
          <p:cNvPr id="39" name="TextBox 39"/>
          <p:cNvSpPr txBox="1"/>
          <p:nvPr/>
        </p:nvSpPr>
        <p:spPr>
          <a:xfrm>
            <a:off x="6813004" y="2774918"/>
            <a:ext cx="2042322" cy="1847301"/>
          </a:xfrm>
          <a:prstGeom prst="rect">
            <a:avLst/>
          </a:prstGeom>
        </p:spPr>
        <p:txBody>
          <a:bodyPr lIns="0" tIns="0" rIns="0" bIns="0" rtlCol="0" anchor="t">
            <a:spAutoFit/>
          </a:bodyPr>
          <a:lstStyle/>
          <a:p>
            <a:pPr algn="ctr" rtl="1">
              <a:lnSpc>
                <a:spcPts val="2940"/>
              </a:lnSpc>
            </a:pPr>
            <a:r>
              <a:rPr lang="ar-AE" sz="2100" spc="67" dirty="0" smtClean="0">
                <a:solidFill>
                  <a:srgbClr val="545454"/>
                </a:solidFill>
                <a:cs typeface="Almarai 1"/>
              </a:rPr>
              <a:t>اعداد </a:t>
            </a:r>
            <a:r>
              <a:rPr lang="ar-AE" sz="2100" spc="67" dirty="0">
                <a:solidFill>
                  <a:srgbClr val="545454"/>
                </a:solidFill>
                <a:cs typeface="Almarai 1"/>
              </a:rPr>
              <a:t>و تدريب الموارد البشرية المستهدفة (برنامج اعداد القادة)</a:t>
            </a:r>
            <a:endParaRPr lang="en-US" sz="2100" spc="67" dirty="0">
              <a:solidFill>
                <a:srgbClr val="545454"/>
              </a:solidFill>
              <a:cs typeface="Almarai 1"/>
            </a:endParaRPr>
          </a:p>
        </p:txBody>
      </p:sp>
      <p:sp>
        <p:nvSpPr>
          <p:cNvPr id="40" name="TextBox 40"/>
          <p:cNvSpPr txBox="1"/>
          <p:nvPr/>
        </p:nvSpPr>
        <p:spPr>
          <a:xfrm>
            <a:off x="4537608" y="7585363"/>
            <a:ext cx="2042322" cy="1475404"/>
          </a:xfrm>
          <a:prstGeom prst="rect">
            <a:avLst/>
          </a:prstGeom>
        </p:spPr>
        <p:txBody>
          <a:bodyPr lIns="0" tIns="0" rIns="0" bIns="0" rtlCol="0" anchor="t">
            <a:spAutoFit/>
          </a:bodyPr>
          <a:lstStyle/>
          <a:p>
            <a:pPr algn="ctr" rtl="1">
              <a:lnSpc>
                <a:spcPts val="2940"/>
              </a:lnSpc>
            </a:pPr>
            <a:r>
              <a:rPr lang="ar-AE" sz="2100" spc="67" dirty="0" smtClean="0">
                <a:solidFill>
                  <a:srgbClr val="545454"/>
                </a:solidFill>
                <a:cs typeface="Almarai 1"/>
              </a:rPr>
              <a:t>دمج </a:t>
            </a:r>
            <a:r>
              <a:rPr lang="ar-AE" sz="2100" spc="67" dirty="0">
                <a:solidFill>
                  <a:srgbClr val="545454"/>
                </a:solidFill>
                <a:cs typeface="Almarai 1"/>
              </a:rPr>
              <a:t>الموارد البشرية المستهدفة مع القادة</a:t>
            </a:r>
            <a:endParaRPr lang="en-US" sz="2100" spc="67" dirty="0">
              <a:solidFill>
                <a:srgbClr val="545454"/>
              </a:solidFill>
              <a:cs typeface="Almarai 1"/>
            </a:endParaRPr>
          </a:p>
        </p:txBody>
      </p:sp>
      <p:sp>
        <p:nvSpPr>
          <p:cNvPr id="41" name="TextBox 41"/>
          <p:cNvSpPr txBox="1"/>
          <p:nvPr/>
        </p:nvSpPr>
        <p:spPr>
          <a:xfrm>
            <a:off x="703568" y="4558696"/>
            <a:ext cx="2042322" cy="1475404"/>
          </a:xfrm>
          <a:prstGeom prst="rect">
            <a:avLst/>
          </a:prstGeom>
        </p:spPr>
        <p:txBody>
          <a:bodyPr lIns="0" tIns="0" rIns="0" bIns="0" rtlCol="0" anchor="t">
            <a:spAutoFit/>
          </a:bodyPr>
          <a:lstStyle/>
          <a:p>
            <a:pPr algn="r" rtl="1">
              <a:lnSpc>
                <a:spcPts val="2940"/>
              </a:lnSpc>
            </a:pPr>
            <a:r>
              <a:rPr lang="ar-AE" sz="2100" spc="67" dirty="0" smtClean="0">
                <a:solidFill>
                  <a:srgbClr val="545454"/>
                </a:solidFill>
                <a:cs typeface="Almarai 1"/>
              </a:rPr>
              <a:t>مراجعة </a:t>
            </a:r>
            <a:r>
              <a:rPr lang="ar-AE" sz="2100" spc="67" dirty="0">
                <a:solidFill>
                  <a:srgbClr val="545454"/>
                </a:solidFill>
                <a:cs typeface="Almarai 1"/>
              </a:rPr>
              <a:t>استراتيجيات التعاقب الوظيفي </a:t>
            </a:r>
            <a:endParaRPr lang="en-US" sz="2100" spc="67" dirty="0">
              <a:solidFill>
                <a:srgbClr val="545454"/>
              </a:solidFill>
              <a:cs typeface="Almarai 1"/>
            </a:endParaRPr>
          </a:p>
        </p:txBody>
      </p:sp>
      <p:sp>
        <p:nvSpPr>
          <p:cNvPr id="42" name="TextBox 42"/>
          <p:cNvSpPr txBox="1"/>
          <p:nvPr/>
        </p:nvSpPr>
        <p:spPr>
          <a:xfrm>
            <a:off x="8727384" y="7558693"/>
            <a:ext cx="2042322" cy="1475404"/>
          </a:xfrm>
          <a:prstGeom prst="rect">
            <a:avLst/>
          </a:prstGeom>
        </p:spPr>
        <p:txBody>
          <a:bodyPr lIns="0" tIns="0" rIns="0" bIns="0" rtlCol="0" anchor="t">
            <a:spAutoFit/>
          </a:bodyPr>
          <a:lstStyle/>
          <a:p>
            <a:pPr algn="ctr" rtl="1">
              <a:lnSpc>
                <a:spcPts val="2940"/>
              </a:lnSpc>
            </a:pPr>
            <a:r>
              <a:rPr lang="ar-AE" sz="2100" spc="67" dirty="0" smtClean="0">
                <a:solidFill>
                  <a:srgbClr val="545454"/>
                </a:solidFill>
                <a:cs typeface="Almarai 1"/>
              </a:rPr>
              <a:t>تقييم </a:t>
            </a:r>
            <a:r>
              <a:rPr lang="ar-AE" sz="2100" spc="67" dirty="0">
                <a:solidFill>
                  <a:srgbClr val="545454"/>
                </a:solidFill>
                <a:cs typeface="Almarai 1"/>
              </a:rPr>
              <a:t>الموارد البشرية المستهدفة لبرنامج القادة</a:t>
            </a:r>
            <a:endParaRPr lang="en-US" sz="2100" spc="67" dirty="0">
              <a:solidFill>
                <a:srgbClr val="545454"/>
              </a:solidFill>
              <a:cs typeface="Almarai 1"/>
            </a:endParaRPr>
          </a:p>
        </p:txBody>
      </p:sp>
      <p:sp>
        <p:nvSpPr>
          <p:cNvPr id="43" name="TextBox 43"/>
          <p:cNvSpPr txBox="1"/>
          <p:nvPr/>
        </p:nvSpPr>
        <p:spPr>
          <a:xfrm>
            <a:off x="10790920" y="3015313"/>
            <a:ext cx="2351279" cy="1475404"/>
          </a:xfrm>
          <a:prstGeom prst="rect">
            <a:avLst/>
          </a:prstGeom>
        </p:spPr>
        <p:txBody>
          <a:bodyPr wrap="square" lIns="0" tIns="0" rIns="0" bIns="0" rtlCol="0" anchor="t">
            <a:spAutoFit/>
          </a:bodyPr>
          <a:lstStyle/>
          <a:p>
            <a:pPr algn="ctr" rtl="1">
              <a:lnSpc>
                <a:spcPts val="2940"/>
              </a:lnSpc>
            </a:pPr>
            <a:r>
              <a:rPr lang="ar-AE" sz="2100" spc="67" dirty="0" smtClean="0">
                <a:solidFill>
                  <a:srgbClr val="545454"/>
                </a:solidFill>
                <a:cs typeface="Almarai 1"/>
              </a:rPr>
              <a:t>تحديد </a:t>
            </a:r>
            <a:r>
              <a:rPr lang="ar-AE" sz="2100" spc="67" dirty="0">
                <a:solidFill>
                  <a:srgbClr val="545454"/>
                </a:solidFill>
                <a:cs typeface="Almarai 1"/>
              </a:rPr>
              <a:t>الموارد البشرية المستهدفة لبرنامج القادة</a:t>
            </a:r>
            <a:endParaRPr lang="en-US" sz="2100" spc="67" dirty="0">
              <a:solidFill>
                <a:srgbClr val="545454"/>
              </a:solidFill>
              <a:cs typeface="Almarai 1"/>
            </a:endParaRPr>
          </a:p>
        </p:txBody>
      </p:sp>
      <p:sp>
        <p:nvSpPr>
          <p:cNvPr id="44" name="Freeform 44"/>
          <p:cNvSpPr/>
          <p:nvPr/>
        </p:nvSpPr>
        <p:spPr>
          <a:xfrm rot="-10800000">
            <a:off x="9525" y="7044155"/>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45" name="Freeform 45"/>
          <p:cNvSpPr/>
          <p:nvPr/>
        </p:nvSpPr>
        <p:spPr>
          <a:xfrm>
            <a:off x="1083809" y="7072730"/>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46" name="Freeform 46"/>
          <p:cNvSpPr/>
          <p:nvPr/>
        </p:nvSpPr>
        <p:spPr>
          <a:xfrm>
            <a:off x="0" y="815653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47" name="Freeform 47"/>
          <p:cNvSpPr/>
          <p:nvPr/>
        </p:nvSpPr>
        <p:spPr>
          <a:xfrm rot="-10800000">
            <a:off x="0" y="9240348"/>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48" name="Freeform 48"/>
          <p:cNvSpPr/>
          <p:nvPr/>
        </p:nvSpPr>
        <p:spPr>
          <a:xfrm rot="-5400000">
            <a:off x="1083809" y="9240348"/>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49" name="Freeform 49"/>
          <p:cNvSpPr/>
          <p:nvPr/>
        </p:nvSpPr>
        <p:spPr>
          <a:xfrm rot="-10800000">
            <a:off x="3321750" y="9268923"/>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50" name="Freeform 50"/>
          <p:cNvSpPr/>
          <p:nvPr/>
        </p:nvSpPr>
        <p:spPr>
          <a:xfrm>
            <a:off x="3321750" y="8185114"/>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51" name="Freeform 51"/>
          <p:cNvSpPr/>
          <p:nvPr/>
        </p:nvSpPr>
        <p:spPr>
          <a:xfrm rot="5400000">
            <a:off x="4405559" y="9268923"/>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grpSp>
        <p:nvGrpSpPr>
          <p:cNvPr id="52" name="Group 52"/>
          <p:cNvGrpSpPr/>
          <p:nvPr/>
        </p:nvGrpSpPr>
        <p:grpSpPr>
          <a:xfrm rot="2700000">
            <a:off x="-1376391" y="-3093321"/>
            <a:ext cx="7415398" cy="3565095"/>
            <a:chOff x="0" y="0"/>
            <a:chExt cx="660400" cy="317500"/>
          </a:xfrm>
        </p:grpSpPr>
        <p:sp>
          <p:nvSpPr>
            <p:cNvPr id="53" name="Freeform 53"/>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txBody>
            <a:bodyPr/>
            <a:lstStyle/>
            <a:p>
              <a:endParaRPr lang="en-AE"/>
            </a:p>
          </p:txBody>
        </p:sp>
        <p:sp>
          <p:nvSpPr>
            <p:cNvPr id="54" name="TextBox 54"/>
            <p:cNvSpPr txBox="1"/>
            <p:nvPr/>
          </p:nvSpPr>
          <p:spPr>
            <a:xfrm>
              <a:off x="0" y="127000"/>
              <a:ext cx="660400" cy="190500"/>
            </a:xfrm>
            <a:prstGeom prst="rect">
              <a:avLst/>
            </a:prstGeom>
          </p:spPr>
          <p:txBody>
            <a:bodyPr lIns="50800" tIns="50800" rIns="50800" bIns="50800" rtlCol="0" anchor="ctr"/>
            <a:lstStyle/>
            <a:p>
              <a:pPr algn="ctr">
                <a:lnSpc>
                  <a:spcPts val="2553"/>
                </a:lnSpc>
              </a:pPr>
              <a:endParaRPr/>
            </a:p>
          </p:txBody>
        </p:sp>
      </p:grpSp>
      <p:sp>
        <p:nvSpPr>
          <p:cNvPr id="55" name="AutoShape 55"/>
          <p:cNvSpPr/>
          <p:nvPr/>
        </p:nvSpPr>
        <p:spPr>
          <a:xfrm>
            <a:off x="-1839005" y="-2273771"/>
            <a:ext cx="5185216" cy="5132702"/>
          </a:xfrm>
          <a:prstGeom prst="line">
            <a:avLst/>
          </a:prstGeom>
          <a:ln w="28575" cap="flat">
            <a:solidFill>
              <a:srgbClr val="8CA9AD"/>
            </a:solidFill>
            <a:prstDash val="solid"/>
            <a:headEnd type="none" w="sm" len="sm"/>
            <a:tailEnd type="none" w="sm" len="sm"/>
          </a:ln>
        </p:spPr>
        <p:txBody>
          <a:bodyPr/>
          <a:lstStyle/>
          <a:p>
            <a:endParaRPr lang="en-AE"/>
          </a:p>
        </p:txBody>
      </p:sp>
      <p:sp>
        <p:nvSpPr>
          <p:cNvPr id="56" name="AutoShape 56"/>
          <p:cNvSpPr/>
          <p:nvPr/>
        </p:nvSpPr>
        <p:spPr>
          <a:xfrm>
            <a:off x="-2052951" y="-1961095"/>
            <a:ext cx="5038853" cy="5038853"/>
          </a:xfrm>
          <a:prstGeom prst="line">
            <a:avLst/>
          </a:prstGeom>
          <a:ln w="28575" cap="flat">
            <a:solidFill>
              <a:srgbClr val="8CA9AD"/>
            </a:solidFill>
            <a:prstDash val="solid"/>
            <a:headEnd type="none" w="sm" len="sm"/>
            <a:tailEnd type="none" w="sm" len="sm"/>
          </a:ln>
        </p:spPr>
        <p:txBody>
          <a:bodyPr/>
          <a:lstStyle/>
          <a:p>
            <a:endParaRPr lang="en-AE"/>
          </a:p>
        </p:txBody>
      </p:sp>
      <p:sp>
        <p:nvSpPr>
          <p:cNvPr id="57" name="AutoShape 57"/>
          <p:cNvSpPr/>
          <p:nvPr/>
        </p:nvSpPr>
        <p:spPr>
          <a:xfrm>
            <a:off x="-2232553" y="-1602625"/>
            <a:ext cx="4867141" cy="4867141"/>
          </a:xfrm>
          <a:prstGeom prst="line">
            <a:avLst/>
          </a:prstGeom>
          <a:ln w="28575" cap="flat">
            <a:solidFill>
              <a:srgbClr val="8CA9AD"/>
            </a:solidFill>
            <a:prstDash val="solid"/>
            <a:headEnd type="none" w="sm" len="sm"/>
            <a:tailEnd type="none" w="sm" len="sm"/>
          </a:ln>
        </p:spPr>
        <p:txBody>
          <a:bodyPr/>
          <a:lstStyle/>
          <a:p>
            <a:endParaRPr lang="en-AE"/>
          </a:p>
        </p:txBody>
      </p:sp>
      <p:sp>
        <p:nvSpPr>
          <p:cNvPr id="58" name="AutoShape 58"/>
          <p:cNvSpPr/>
          <p:nvPr/>
        </p:nvSpPr>
        <p:spPr>
          <a:xfrm>
            <a:off x="-2359208" y="-1216357"/>
            <a:ext cx="4690515" cy="4690515"/>
          </a:xfrm>
          <a:prstGeom prst="line">
            <a:avLst/>
          </a:prstGeom>
          <a:ln w="28575" cap="flat">
            <a:solidFill>
              <a:srgbClr val="8CA9AD"/>
            </a:solidFill>
            <a:prstDash val="solid"/>
            <a:headEnd type="none" w="sm" len="sm"/>
            <a:tailEnd type="none" w="sm" len="sm"/>
          </a:ln>
        </p:spPr>
        <p:txBody>
          <a:bodyPr/>
          <a:lstStyle/>
          <a:p>
            <a:endParaRPr lang="en-AE"/>
          </a:p>
        </p:txBody>
      </p:sp>
      <p:sp>
        <p:nvSpPr>
          <p:cNvPr id="59" name="AutoShape 59"/>
          <p:cNvSpPr/>
          <p:nvPr/>
        </p:nvSpPr>
        <p:spPr>
          <a:xfrm>
            <a:off x="-2503062" y="-776680"/>
            <a:ext cx="4347674" cy="4347674"/>
          </a:xfrm>
          <a:prstGeom prst="line">
            <a:avLst/>
          </a:prstGeom>
          <a:ln w="28575" cap="flat">
            <a:solidFill>
              <a:srgbClr val="8CA9AD"/>
            </a:solidFill>
            <a:prstDash val="solid"/>
            <a:headEnd type="none" w="sm" len="sm"/>
            <a:tailEnd type="none" w="sm" len="sm"/>
          </a:ln>
        </p:spPr>
        <p:txBody>
          <a:bodyPr/>
          <a:lstStyle/>
          <a:p>
            <a:endParaRPr lang="en-AE"/>
          </a:p>
        </p:txBody>
      </p:sp>
      <p:sp>
        <p:nvSpPr>
          <p:cNvPr id="60" name="AutoShape 60"/>
          <p:cNvSpPr/>
          <p:nvPr/>
        </p:nvSpPr>
        <p:spPr>
          <a:xfrm>
            <a:off x="-2623881" y="-332957"/>
            <a:ext cx="3963599" cy="3985594"/>
          </a:xfrm>
          <a:prstGeom prst="line">
            <a:avLst/>
          </a:prstGeom>
          <a:ln w="28575" cap="flat">
            <a:solidFill>
              <a:srgbClr val="8CA9AD"/>
            </a:solidFill>
            <a:prstDash val="solid"/>
            <a:headEnd type="none" w="sm" len="sm"/>
            <a:tailEnd type="none" w="sm" len="sm"/>
          </a:ln>
        </p:spPr>
        <p:txBody>
          <a:bodyPr/>
          <a:lstStyle/>
          <a:p>
            <a:endParaRPr lang="en-AE"/>
          </a:p>
        </p:txBody>
      </p:sp>
      <p:sp>
        <p:nvSpPr>
          <p:cNvPr id="61" name="AutoShape 61"/>
          <p:cNvSpPr/>
          <p:nvPr/>
        </p:nvSpPr>
        <p:spPr>
          <a:xfrm>
            <a:off x="-2598114" y="228677"/>
            <a:ext cx="3377485" cy="3360058"/>
          </a:xfrm>
          <a:prstGeom prst="line">
            <a:avLst/>
          </a:prstGeom>
          <a:ln w="28575" cap="flat">
            <a:solidFill>
              <a:srgbClr val="8CA9AD"/>
            </a:solidFill>
            <a:prstDash val="solid"/>
            <a:headEnd type="none" w="sm" len="sm"/>
            <a:tailEnd type="none" w="sm" len="sm"/>
          </a:ln>
        </p:spPr>
        <p:txBody>
          <a:bodyPr/>
          <a:lstStyle/>
          <a:p>
            <a:endParaRPr lang="en-AE"/>
          </a:p>
        </p:txBody>
      </p:sp>
      <p:sp>
        <p:nvSpPr>
          <p:cNvPr id="62" name="AutoShape 62"/>
          <p:cNvSpPr/>
          <p:nvPr/>
        </p:nvSpPr>
        <p:spPr>
          <a:xfrm>
            <a:off x="-2509797" y="905760"/>
            <a:ext cx="2628598" cy="2671969"/>
          </a:xfrm>
          <a:prstGeom prst="line">
            <a:avLst/>
          </a:prstGeom>
          <a:ln w="28575" cap="flat">
            <a:solidFill>
              <a:srgbClr val="8CA9AD"/>
            </a:solidFill>
            <a:prstDash val="solid"/>
            <a:headEnd type="none" w="sm" len="sm"/>
            <a:tailEnd type="none" w="sm" len="sm"/>
          </a:ln>
        </p:spPr>
        <p:txBody>
          <a:bodyPr/>
          <a:lstStyle/>
          <a:p>
            <a:endParaRPr lang="en-AE"/>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700000">
            <a:off x="-2949708" y="-4491657"/>
            <a:ext cx="7415398" cy="3565095"/>
            <a:chOff x="0" y="0"/>
            <a:chExt cx="660400" cy="317500"/>
          </a:xfrm>
        </p:grpSpPr>
        <p:sp>
          <p:nvSpPr>
            <p:cNvPr id="3" name="Freeform 3"/>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txBody>
            <a:bodyPr/>
            <a:lstStyle/>
            <a:p>
              <a:endParaRPr lang="en-AE"/>
            </a:p>
          </p:txBody>
        </p:sp>
        <p:sp>
          <p:nvSpPr>
            <p:cNvPr id="4" name="TextBox 4"/>
            <p:cNvSpPr txBox="1"/>
            <p:nvPr/>
          </p:nvSpPr>
          <p:spPr>
            <a:xfrm>
              <a:off x="0" y="127000"/>
              <a:ext cx="660400" cy="190500"/>
            </a:xfrm>
            <a:prstGeom prst="rect">
              <a:avLst/>
            </a:prstGeom>
          </p:spPr>
          <p:txBody>
            <a:bodyPr lIns="50800" tIns="50800" rIns="50800" bIns="50800" rtlCol="0" anchor="ctr"/>
            <a:lstStyle/>
            <a:p>
              <a:pPr algn="ctr">
                <a:lnSpc>
                  <a:spcPts val="2553"/>
                </a:lnSpc>
              </a:pPr>
              <a:endParaRPr/>
            </a:p>
          </p:txBody>
        </p:sp>
      </p:grpSp>
      <p:sp>
        <p:nvSpPr>
          <p:cNvPr id="5" name="AutoShape 5"/>
          <p:cNvSpPr/>
          <p:nvPr/>
        </p:nvSpPr>
        <p:spPr>
          <a:xfrm>
            <a:off x="-3412322" y="-3672107"/>
            <a:ext cx="5185216" cy="5132702"/>
          </a:xfrm>
          <a:prstGeom prst="line">
            <a:avLst/>
          </a:prstGeom>
          <a:ln w="28575" cap="flat">
            <a:solidFill>
              <a:srgbClr val="8CA9AD"/>
            </a:solidFill>
            <a:prstDash val="solid"/>
            <a:headEnd type="none" w="sm" len="sm"/>
            <a:tailEnd type="none" w="sm" len="sm"/>
          </a:ln>
        </p:spPr>
        <p:txBody>
          <a:bodyPr/>
          <a:lstStyle/>
          <a:p>
            <a:endParaRPr lang="en-AE"/>
          </a:p>
        </p:txBody>
      </p:sp>
      <p:sp>
        <p:nvSpPr>
          <p:cNvPr id="6" name="AutoShape 6"/>
          <p:cNvSpPr/>
          <p:nvPr/>
        </p:nvSpPr>
        <p:spPr>
          <a:xfrm>
            <a:off x="-3626268" y="-3359431"/>
            <a:ext cx="5038853" cy="5038853"/>
          </a:xfrm>
          <a:prstGeom prst="line">
            <a:avLst/>
          </a:prstGeom>
          <a:ln w="28575" cap="flat">
            <a:solidFill>
              <a:srgbClr val="8CA9AD"/>
            </a:solidFill>
            <a:prstDash val="solid"/>
            <a:headEnd type="none" w="sm" len="sm"/>
            <a:tailEnd type="none" w="sm" len="sm"/>
          </a:ln>
        </p:spPr>
        <p:txBody>
          <a:bodyPr/>
          <a:lstStyle/>
          <a:p>
            <a:endParaRPr lang="en-AE"/>
          </a:p>
        </p:txBody>
      </p:sp>
      <p:sp>
        <p:nvSpPr>
          <p:cNvPr id="7" name="AutoShape 7"/>
          <p:cNvSpPr/>
          <p:nvPr/>
        </p:nvSpPr>
        <p:spPr>
          <a:xfrm>
            <a:off x="-3805870" y="-3000961"/>
            <a:ext cx="4867141" cy="4867141"/>
          </a:xfrm>
          <a:prstGeom prst="line">
            <a:avLst/>
          </a:prstGeom>
          <a:ln w="28575" cap="flat">
            <a:solidFill>
              <a:srgbClr val="8CA9AD"/>
            </a:solidFill>
            <a:prstDash val="solid"/>
            <a:headEnd type="none" w="sm" len="sm"/>
            <a:tailEnd type="none" w="sm" len="sm"/>
          </a:ln>
        </p:spPr>
        <p:txBody>
          <a:bodyPr/>
          <a:lstStyle/>
          <a:p>
            <a:endParaRPr lang="en-AE"/>
          </a:p>
        </p:txBody>
      </p:sp>
      <p:sp>
        <p:nvSpPr>
          <p:cNvPr id="8" name="AutoShape 8"/>
          <p:cNvSpPr/>
          <p:nvPr/>
        </p:nvSpPr>
        <p:spPr>
          <a:xfrm>
            <a:off x="-3932525" y="-2614693"/>
            <a:ext cx="4690515" cy="4690515"/>
          </a:xfrm>
          <a:prstGeom prst="line">
            <a:avLst/>
          </a:prstGeom>
          <a:ln w="28575" cap="flat">
            <a:solidFill>
              <a:srgbClr val="8CA9AD"/>
            </a:solidFill>
            <a:prstDash val="solid"/>
            <a:headEnd type="none" w="sm" len="sm"/>
            <a:tailEnd type="none" w="sm" len="sm"/>
          </a:ln>
        </p:spPr>
        <p:txBody>
          <a:bodyPr/>
          <a:lstStyle/>
          <a:p>
            <a:endParaRPr lang="en-AE"/>
          </a:p>
        </p:txBody>
      </p:sp>
      <p:sp>
        <p:nvSpPr>
          <p:cNvPr id="9" name="AutoShape 9"/>
          <p:cNvSpPr/>
          <p:nvPr/>
        </p:nvSpPr>
        <p:spPr>
          <a:xfrm>
            <a:off x="-4076379" y="-2175016"/>
            <a:ext cx="4347674" cy="4347674"/>
          </a:xfrm>
          <a:prstGeom prst="line">
            <a:avLst/>
          </a:prstGeom>
          <a:ln w="28575" cap="flat">
            <a:solidFill>
              <a:srgbClr val="8CA9AD"/>
            </a:solidFill>
            <a:prstDash val="solid"/>
            <a:headEnd type="none" w="sm" len="sm"/>
            <a:tailEnd type="none" w="sm" len="sm"/>
          </a:ln>
        </p:spPr>
        <p:txBody>
          <a:bodyPr/>
          <a:lstStyle/>
          <a:p>
            <a:endParaRPr lang="en-AE"/>
          </a:p>
        </p:txBody>
      </p:sp>
      <p:sp>
        <p:nvSpPr>
          <p:cNvPr id="10" name="AutoShape 10"/>
          <p:cNvSpPr/>
          <p:nvPr/>
        </p:nvSpPr>
        <p:spPr>
          <a:xfrm>
            <a:off x="-4197198" y="-1731293"/>
            <a:ext cx="3963599" cy="3985594"/>
          </a:xfrm>
          <a:prstGeom prst="line">
            <a:avLst/>
          </a:prstGeom>
          <a:ln w="28575" cap="flat">
            <a:solidFill>
              <a:srgbClr val="8CA9AD"/>
            </a:solidFill>
            <a:prstDash val="solid"/>
            <a:headEnd type="none" w="sm" len="sm"/>
            <a:tailEnd type="none" w="sm" len="sm"/>
          </a:ln>
        </p:spPr>
        <p:txBody>
          <a:bodyPr/>
          <a:lstStyle/>
          <a:p>
            <a:endParaRPr lang="en-AE"/>
          </a:p>
        </p:txBody>
      </p:sp>
      <p:sp>
        <p:nvSpPr>
          <p:cNvPr id="11" name="AutoShape 11"/>
          <p:cNvSpPr/>
          <p:nvPr/>
        </p:nvSpPr>
        <p:spPr>
          <a:xfrm>
            <a:off x="-4171431" y="-1169659"/>
            <a:ext cx="3377485" cy="3360058"/>
          </a:xfrm>
          <a:prstGeom prst="line">
            <a:avLst/>
          </a:prstGeom>
          <a:ln w="28575" cap="flat">
            <a:solidFill>
              <a:srgbClr val="8CA9AD"/>
            </a:solidFill>
            <a:prstDash val="solid"/>
            <a:headEnd type="none" w="sm" len="sm"/>
            <a:tailEnd type="none" w="sm" len="sm"/>
          </a:ln>
        </p:spPr>
        <p:txBody>
          <a:bodyPr/>
          <a:lstStyle/>
          <a:p>
            <a:endParaRPr lang="en-AE"/>
          </a:p>
        </p:txBody>
      </p:sp>
      <p:sp>
        <p:nvSpPr>
          <p:cNvPr id="12" name="AutoShape 12"/>
          <p:cNvSpPr/>
          <p:nvPr/>
        </p:nvSpPr>
        <p:spPr>
          <a:xfrm>
            <a:off x="-4083114" y="-492576"/>
            <a:ext cx="2628598" cy="2671969"/>
          </a:xfrm>
          <a:prstGeom prst="line">
            <a:avLst/>
          </a:prstGeom>
          <a:ln w="28575" cap="flat">
            <a:solidFill>
              <a:srgbClr val="8CA9AD"/>
            </a:solidFill>
            <a:prstDash val="solid"/>
            <a:headEnd type="none" w="sm" len="sm"/>
            <a:tailEnd type="none" w="sm" len="sm"/>
          </a:ln>
        </p:spPr>
        <p:txBody>
          <a:bodyPr/>
          <a:lstStyle/>
          <a:p>
            <a:endParaRPr lang="en-AE"/>
          </a:p>
        </p:txBody>
      </p:sp>
      <p:grpSp>
        <p:nvGrpSpPr>
          <p:cNvPr id="13" name="Group 13"/>
          <p:cNvGrpSpPr/>
          <p:nvPr/>
        </p:nvGrpSpPr>
        <p:grpSpPr>
          <a:xfrm rot="-2700000">
            <a:off x="11386843" y="7201845"/>
            <a:ext cx="7415398" cy="3565095"/>
            <a:chOff x="0" y="0"/>
            <a:chExt cx="660400" cy="317500"/>
          </a:xfrm>
        </p:grpSpPr>
        <p:sp>
          <p:nvSpPr>
            <p:cNvPr id="14" name="Freeform 14"/>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txBody>
            <a:bodyPr/>
            <a:lstStyle/>
            <a:p>
              <a:endParaRPr lang="en-AE"/>
            </a:p>
          </p:txBody>
        </p:sp>
        <p:sp>
          <p:nvSpPr>
            <p:cNvPr id="15" name="TextBox 15"/>
            <p:cNvSpPr txBox="1"/>
            <p:nvPr/>
          </p:nvSpPr>
          <p:spPr>
            <a:xfrm>
              <a:off x="0" y="127000"/>
              <a:ext cx="660400" cy="190500"/>
            </a:xfrm>
            <a:prstGeom prst="rect">
              <a:avLst/>
            </a:prstGeom>
          </p:spPr>
          <p:txBody>
            <a:bodyPr lIns="50800" tIns="50800" rIns="50800" bIns="50800" rtlCol="0" anchor="ctr"/>
            <a:lstStyle/>
            <a:p>
              <a:pPr algn="ctr">
                <a:lnSpc>
                  <a:spcPts val="2553"/>
                </a:lnSpc>
              </a:pPr>
              <a:endParaRPr/>
            </a:p>
          </p:txBody>
        </p:sp>
      </p:grpSp>
      <p:sp>
        <p:nvSpPr>
          <p:cNvPr id="16" name="AutoShape 16"/>
          <p:cNvSpPr/>
          <p:nvPr/>
        </p:nvSpPr>
        <p:spPr>
          <a:xfrm flipV="1">
            <a:off x="14131544" y="7969488"/>
            <a:ext cx="5132702" cy="5185216"/>
          </a:xfrm>
          <a:prstGeom prst="line">
            <a:avLst/>
          </a:prstGeom>
          <a:ln w="28575" cap="flat">
            <a:solidFill>
              <a:srgbClr val="8CA9AD"/>
            </a:solidFill>
            <a:prstDash val="solid"/>
            <a:headEnd type="none" w="sm" len="sm"/>
            <a:tailEnd type="none" w="sm" len="sm"/>
          </a:ln>
        </p:spPr>
        <p:txBody>
          <a:bodyPr/>
          <a:lstStyle/>
          <a:p>
            <a:endParaRPr lang="en-AE"/>
          </a:p>
        </p:txBody>
      </p:sp>
      <p:sp>
        <p:nvSpPr>
          <p:cNvPr id="17" name="AutoShape 17"/>
          <p:cNvSpPr/>
          <p:nvPr/>
        </p:nvSpPr>
        <p:spPr>
          <a:xfrm flipV="1">
            <a:off x="14444220" y="8329798"/>
            <a:ext cx="5038853" cy="5038853"/>
          </a:xfrm>
          <a:prstGeom prst="line">
            <a:avLst/>
          </a:prstGeom>
          <a:ln w="28575" cap="flat">
            <a:solidFill>
              <a:srgbClr val="8CA9AD"/>
            </a:solidFill>
            <a:prstDash val="solid"/>
            <a:headEnd type="none" w="sm" len="sm"/>
            <a:tailEnd type="none" w="sm" len="sm"/>
          </a:ln>
        </p:spPr>
        <p:txBody>
          <a:bodyPr/>
          <a:lstStyle/>
          <a:p>
            <a:endParaRPr lang="en-AE"/>
          </a:p>
        </p:txBody>
      </p:sp>
      <p:sp>
        <p:nvSpPr>
          <p:cNvPr id="18" name="AutoShape 18"/>
          <p:cNvSpPr/>
          <p:nvPr/>
        </p:nvSpPr>
        <p:spPr>
          <a:xfrm flipV="1">
            <a:off x="14802690" y="8681112"/>
            <a:ext cx="4867141" cy="4867141"/>
          </a:xfrm>
          <a:prstGeom prst="line">
            <a:avLst/>
          </a:prstGeom>
          <a:ln w="28575" cap="flat">
            <a:solidFill>
              <a:srgbClr val="8CA9AD"/>
            </a:solidFill>
            <a:prstDash val="solid"/>
            <a:headEnd type="none" w="sm" len="sm"/>
            <a:tailEnd type="none" w="sm" len="sm"/>
          </a:ln>
        </p:spPr>
        <p:txBody>
          <a:bodyPr/>
          <a:lstStyle/>
          <a:p>
            <a:endParaRPr lang="en-AE"/>
          </a:p>
        </p:txBody>
      </p:sp>
      <p:sp>
        <p:nvSpPr>
          <p:cNvPr id="19" name="TextBox 19"/>
          <p:cNvSpPr txBox="1"/>
          <p:nvPr/>
        </p:nvSpPr>
        <p:spPr>
          <a:xfrm>
            <a:off x="1854717" y="3705326"/>
            <a:ext cx="10369069" cy="956672"/>
          </a:xfrm>
          <a:prstGeom prst="rect">
            <a:avLst/>
          </a:prstGeom>
        </p:spPr>
        <p:txBody>
          <a:bodyPr lIns="0" tIns="0" rIns="0" bIns="0" rtlCol="0" anchor="t">
            <a:spAutoFit/>
          </a:bodyPr>
          <a:lstStyle/>
          <a:p>
            <a:pPr algn="just" rtl="1">
              <a:lnSpc>
                <a:spcPts val="3863"/>
              </a:lnSpc>
            </a:pPr>
            <a:r>
              <a:rPr lang="ar-AE" sz="2799" dirty="0">
                <a:solidFill>
                  <a:srgbClr val="545454"/>
                </a:solidFill>
                <a:latin typeface="Almarai 3"/>
                <a:cs typeface="Almarai 3"/>
              </a:rPr>
              <a:t>تقوم الموارد البشرية بتحديد المناصب/ الوظائف الرئيسية والموظفين الرئيسيين في الجمعية حسب النموذج التالي:</a:t>
            </a:r>
            <a:endParaRPr lang="en-US" sz="2799" dirty="0">
              <a:solidFill>
                <a:srgbClr val="545454"/>
              </a:solidFill>
              <a:latin typeface="Almarai 3"/>
              <a:cs typeface="Almarai 3"/>
            </a:endParaRPr>
          </a:p>
        </p:txBody>
      </p:sp>
      <p:sp>
        <p:nvSpPr>
          <p:cNvPr id="20" name="TextBox 20"/>
          <p:cNvSpPr txBox="1"/>
          <p:nvPr/>
        </p:nvSpPr>
        <p:spPr>
          <a:xfrm>
            <a:off x="5026578" y="3117802"/>
            <a:ext cx="7197206" cy="502061"/>
          </a:xfrm>
          <a:prstGeom prst="rect">
            <a:avLst/>
          </a:prstGeom>
        </p:spPr>
        <p:txBody>
          <a:bodyPr lIns="0" tIns="0" rIns="0" bIns="0" rtlCol="0" anchor="t">
            <a:spAutoFit/>
          </a:bodyPr>
          <a:lstStyle/>
          <a:p>
            <a:pPr algn="r" rtl="1">
              <a:lnSpc>
                <a:spcPts val="4070"/>
              </a:lnSpc>
            </a:pPr>
            <a:r>
              <a:rPr lang="ar-AE" sz="2800" dirty="0">
                <a:solidFill>
                  <a:srgbClr val="BD9D54"/>
                </a:solidFill>
                <a:latin typeface="Almarai 1"/>
                <a:cs typeface="Almarai 1"/>
              </a:rPr>
              <a:t>الخطوة الأولى:</a:t>
            </a:r>
            <a:endParaRPr lang="en-US" sz="2800" dirty="0">
              <a:solidFill>
                <a:srgbClr val="BD9D54"/>
              </a:solidFill>
              <a:latin typeface="Almarai 1"/>
              <a:cs typeface="Almarai 1"/>
            </a:endParaRPr>
          </a:p>
        </p:txBody>
      </p:sp>
      <p:sp>
        <p:nvSpPr>
          <p:cNvPr id="21" name="Freeform 21"/>
          <p:cNvSpPr/>
          <p:nvPr/>
        </p:nvSpPr>
        <p:spPr>
          <a:xfrm>
            <a:off x="17204191" y="-5510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22" name="Freeform 22"/>
          <p:cNvSpPr/>
          <p:nvPr/>
        </p:nvSpPr>
        <p:spPr>
          <a:xfrm>
            <a:off x="17204191" y="1028700"/>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23" name="Freeform 23"/>
          <p:cNvSpPr/>
          <p:nvPr/>
        </p:nvSpPr>
        <p:spPr>
          <a:xfrm rot="5400000" flipH="1" flipV="1">
            <a:off x="17204191" y="2112509"/>
            <a:ext cx="1083809" cy="1083809"/>
          </a:xfrm>
          <a:custGeom>
            <a:avLst/>
            <a:gdLst/>
            <a:ahLst/>
            <a:cxnLst/>
            <a:rect l="l" t="t" r="r" b="b"/>
            <a:pathLst>
              <a:path w="1083809" h="1083809">
                <a:moveTo>
                  <a:pt x="1083809" y="1083809"/>
                </a:moveTo>
                <a:lnTo>
                  <a:pt x="0" y="1083809"/>
                </a:lnTo>
                <a:lnTo>
                  <a:pt x="0" y="0"/>
                </a:lnTo>
                <a:lnTo>
                  <a:pt x="1083809" y="0"/>
                </a:lnTo>
                <a:lnTo>
                  <a:pt x="1083809" y="1083809"/>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24" name="Freeform 24"/>
          <p:cNvSpPr/>
          <p:nvPr/>
        </p:nvSpPr>
        <p:spPr>
          <a:xfrm>
            <a:off x="16120382" y="-5510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25" name="Freeform 25"/>
          <p:cNvSpPr/>
          <p:nvPr/>
        </p:nvSpPr>
        <p:spPr>
          <a:xfrm rot="5400000">
            <a:off x="15036573" y="1028700"/>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26" name="Freeform 26"/>
          <p:cNvSpPr/>
          <p:nvPr/>
        </p:nvSpPr>
        <p:spPr>
          <a:xfrm rot="-10800000">
            <a:off x="16120382" y="211250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27" name="Freeform 27"/>
          <p:cNvSpPr/>
          <p:nvPr/>
        </p:nvSpPr>
        <p:spPr>
          <a:xfrm rot="-10800000" flipH="1" flipV="1">
            <a:off x="15036573" y="2112509"/>
            <a:ext cx="1083809" cy="1083809"/>
          </a:xfrm>
          <a:custGeom>
            <a:avLst/>
            <a:gdLst/>
            <a:ahLst/>
            <a:cxnLst/>
            <a:rect l="l" t="t" r="r" b="b"/>
            <a:pathLst>
              <a:path w="1083809" h="1083809">
                <a:moveTo>
                  <a:pt x="1083809" y="1083809"/>
                </a:moveTo>
                <a:lnTo>
                  <a:pt x="0" y="1083809"/>
                </a:lnTo>
                <a:lnTo>
                  <a:pt x="0" y="0"/>
                </a:lnTo>
                <a:lnTo>
                  <a:pt x="1083809" y="0"/>
                </a:lnTo>
                <a:lnTo>
                  <a:pt x="1083809" y="1083809"/>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28" name="Freeform 28"/>
          <p:cNvSpPr/>
          <p:nvPr/>
        </p:nvSpPr>
        <p:spPr>
          <a:xfrm rot="5400000" flipH="1" flipV="1">
            <a:off x="12770705" y="-55109"/>
            <a:ext cx="1083809" cy="1083809"/>
          </a:xfrm>
          <a:custGeom>
            <a:avLst/>
            <a:gdLst/>
            <a:ahLst/>
            <a:cxnLst/>
            <a:rect l="l" t="t" r="r" b="b"/>
            <a:pathLst>
              <a:path w="1083809" h="1083809">
                <a:moveTo>
                  <a:pt x="1083809" y="1083809"/>
                </a:moveTo>
                <a:lnTo>
                  <a:pt x="0" y="1083809"/>
                </a:lnTo>
                <a:lnTo>
                  <a:pt x="0" y="0"/>
                </a:lnTo>
                <a:lnTo>
                  <a:pt x="1083809" y="0"/>
                </a:lnTo>
                <a:lnTo>
                  <a:pt x="1083809" y="1083809"/>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29" name="Freeform 29"/>
          <p:cNvSpPr/>
          <p:nvPr/>
        </p:nvSpPr>
        <p:spPr>
          <a:xfrm rot="-10800000" flipH="1" flipV="1">
            <a:off x="12770705" y="1028700"/>
            <a:ext cx="1083809" cy="1083809"/>
          </a:xfrm>
          <a:custGeom>
            <a:avLst/>
            <a:gdLst/>
            <a:ahLst/>
            <a:cxnLst/>
            <a:rect l="l" t="t" r="r" b="b"/>
            <a:pathLst>
              <a:path w="1083809" h="1083809">
                <a:moveTo>
                  <a:pt x="1083809" y="1083809"/>
                </a:moveTo>
                <a:lnTo>
                  <a:pt x="0" y="1083809"/>
                </a:lnTo>
                <a:lnTo>
                  <a:pt x="0" y="0"/>
                </a:lnTo>
                <a:lnTo>
                  <a:pt x="1083809" y="0"/>
                </a:lnTo>
                <a:lnTo>
                  <a:pt x="1083809" y="1083809"/>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30" name="TextBox 29"/>
          <p:cNvSpPr txBox="1"/>
          <p:nvPr/>
        </p:nvSpPr>
        <p:spPr>
          <a:xfrm>
            <a:off x="3718396" y="1237182"/>
            <a:ext cx="8661659" cy="1410643"/>
          </a:xfrm>
          <a:prstGeom prst="rect">
            <a:avLst/>
          </a:prstGeom>
        </p:spPr>
        <p:txBody>
          <a:bodyPr wrap="square" lIns="0" tIns="0" rIns="0" bIns="0" rtlCol="0" anchor="t">
            <a:spAutoFit/>
          </a:bodyPr>
          <a:lstStyle/>
          <a:p>
            <a:pPr algn="r" rtl="1">
              <a:lnSpc>
                <a:spcPts val="5544"/>
              </a:lnSpc>
            </a:pPr>
            <a:r>
              <a:rPr lang="ar-AE" sz="3700" dirty="0">
                <a:solidFill>
                  <a:srgbClr val="33939B"/>
                </a:solidFill>
                <a:latin typeface="Almarai 1"/>
                <a:cs typeface="Almarai 1"/>
              </a:rPr>
              <a:t>مراحل عملية التخطيط للتعاقب الوظيفي </a:t>
            </a:r>
            <a:endParaRPr lang="ar-AE" sz="3700" dirty="0" smtClean="0">
              <a:solidFill>
                <a:srgbClr val="33939B"/>
              </a:solidFill>
              <a:latin typeface="Almarai 1"/>
              <a:cs typeface="Almarai 1"/>
            </a:endParaRPr>
          </a:p>
          <a:p>
            <a:pPr algn="r" rtl="1">
              <a:lnSpc>
                <a:spcPts val="5544"/>
              </a:lnSpc>
            </a:pPr>
            <a:r>
              <a:rPr lang="ar-AE" sz="3700" dirty="0" smtClean="0">
                <a:solidFill>
                  <a:srgbClr val="33939B"/>
                </a:solidFill>
                <a:latin typeface="Almarai 1"/>
                <a:cs typeface="Almarai 1"/>
              </a:rPr>
              <a:t>و </a:t>
            </a:r>
            <a:r>
              <a:rPr lang="ar-AE" sz="3700" dirty="0">
                <a:solidFill>
                  <a:srgbClr val="33939B"/>
                </a:solidFill>
                <a:latin typeface="Almarai 1"/>
                <a:cs typeface="Almarai 1"/>
              </a:rPr>
              <a:t>تطوير نخبة الكفاءات</a:t>
            </a:r>
            <a:endParaRPr lang="en-US" sz="3700" dirty="0">
              <a:solidFill>
                <a:srgbClr val="33939B"/>
              </a:solidFill>
              <a:latin typeface="Almarai 1"/>
              <a:cs typeface="Almarai 1"/>
            </a:endParaRPr>
          </a:p>
        </p:txBody>
      </p:sp>
      <p:graphicFrame>
        <p:nvGraphicFramePr>
          <p:cNvPr id="31" name="Table 30"/>
          <p:cNvGraphicFramePr>
            <a:graphicFrameLocks noGrp="1"/>
          </p:cNvGraphicFramePr>
          <p:nvPr>
            <p:extLst>
              <p:ext uri="{D42A27DB-BD31-4B8C-83A1-F6EECF244321}">
                <p14:modId xmlns:p14="http://schemas.microsoft.com/office/powerpoint/2010/main" val="2898922122"/>
              </p:ext>
            </p:extLst>
          </p:nvPr>
        </p:nvGraphicFramePr>
        <p:xfrm>
          <a:off x="1854717" y="5180069"/>
          <a:ext cx="10365997" cy="4687830"/>
        </p:xfrm>
        <a:graphic>
          <a:graphicData uri="http://schemas.openxmlformats.org/drawingml/2006/table">
            <a:tbl>
              <a:tblPr rtl="1" firstRow="1" firstCol="1" bandRow="1">
                <a:tableStyleId>{5C22544A-7EE6-4342-B048-85BDC9FD1C3A}</a:tableStyleId>
              </a:tblPr>
              <a:tblGrid>
                <a:gridCol w="697915">
                  <a:extLst>
                    <a:ext uri="{9D8B030D-6E8A-4147-A177-3AD203B41FA5}">
                      <a16:colId xmlns:a16="http://schemas.microsoft.com/office/drawing/2014/main" xmlns="" val="411567875"/>
                    </a:ext>
                  </a:extLst>
                </a:gridCol>
                <a:gridCol w="4059076">
                  <a:extLst>
                    <a:ext uri="{9D8B030D-6E8A-4147-A177-3AD203B41FA5}">
                      <a16:colId xmlns:a16="http://schemas.microsoft.com/office/drawing/2014/main" xmlns="" val="381857746"/>
                    </a:ext>
                  </a:extLst>
                </a:gridCol>
                <a:gridCol w="2379612">
                  <a:extLst>
                    <a:ext uri="{9D8B030D-6E8A-4147-A177-3AD203B41FA5}">
                      <a16:colId xmlns:a16="http://schemas.microsoft.com/office/drawing/2014/main" xmlns="" val="2960302476"/>
                    </a:ext>
                  </a:extLst>
                </a:gridCol>
                <a:gridCol w="3229394">
                  <a:extLst>
                    <a:ext uri="{9D8B030D-6E8A-4147-A177-3AD203B41FA5}">
                      <a16:colId xmlns:a16="http://schemas.microsoft.com/office/drawing/2014/main" xmlns="" val="1381557969"/>
                    </a:ext>
                  </a:extLst>
                </a:gridCol>
              </a:tblGrid>
              <a:tr h="468783">
                <a:tc>
                  <a:txBody>
                    <a:bodyPr/>
                    <a:lstStyle/>
                    <a:p>
                      <a:pPr algn="just" rtl="1">
                        <a:lnSpc>
                          <a:spcPct val="150000"/>
                        </a:lnSpc>
                        <a:spcAft>
                          <a:spcPts val="0"/>
                        </a:spcAft>
                      </a:pPr>
                      <a:r>
                        <a:rPr lang="ar-SA" sz="1600" kern="1200" dirty="0">
                          <a:solidFill>
                            <a:schemeClr val="bg1"/>
                          </a:solidFill>
                          <a:latin typeface="Almarai 3"/>
                          <a:ea typeface="+mn-ea"/>
                          <a:cs typeface="Almarai 3"/>
                        </a:rPr>
                        <a:t>#</a:t>
                      </a:r>
                      <a:endParaRPr lang="en-US" sz="1600" kern="1200" dirty="0">
                        <a:solidFill>
                          <a:schemeClr val="bg1"/>
                        </a:solidFill>
                        <a:latin typeface="Almarai 3"/>
                        <a:ea typeface="+mn-ea"/>
                        <a:cs typeface="Almarai 3"/>
                      </a:endParaRPr>
                    </a:p>
                  </a:txBody>
                  <a:tcPr marL="68580" marR="68580" marT="0" marB="0">
                    <a:solidFill>
                      <a:srgbClr val="BD9D54"/>
                    </a:solidFill>
                  </a:tcPr>
                </a:tc>
                <a:tc>
                  <a:txBody>
                    <a:bodyPr/>
                    <a:lstStyle/>
                    <a:p>
                      <a:pPr algn="just" rtl="1">
                        <a:lnSpc>
                          <a:spcPct val="150000"/>
                        </a:lnSpc>
                        <a:spcAft>
                          <a:spcPts val="0"/>
                        </a:spcAft>
                      </a:pPr>
                      <a:r>
                        <a:rPr lang="ar-SA" sz="1600" kern="1200" dirty="0">
                          <a:solidFill>
                            <a:schemeClr val="bg1"/>
                          </a:solidFill>
                          <a:latin typeface="Almarai 3"/>
                          <a:ea typeface="+mn-ea"/>
                          <a:cs typeface="Almarai 3"/>
                        </a:rPr>
                        <a:t>المنصب</a:t>
                      </a:r>
                      <a:endParaRPr lang="en-US" sz="1600" kern="1200" dirty="0">
                        <a:solidFill>
                          <a:schemeClr val="bg1"/>
                        </a:solidFill>
                        <a:latin typeface="Almarai 3"/>
                        <a:ea typeface="+mn-ea"/>
                        <a:cs typeface="Almarai 3"/>
                      </a:endParaRPr>
                    </a:p>
                  </a:txBody>
                  <a:tcPr marL="68580" marR="68580" marT="0" marB="0">
                    <a:solidFill>
                      <a:srgbClr val="BD9D54"/>
                    </a:solidFill>
                  </a:tcPr>
                </a:tc>
                <a:tc>
                  <a:txBody>
                    <a:bodyPr/>
                    <a:lstStyle/>
                    <a:p>
                      <a:pPr algn="just" rtl="1">
                        <a:lnSpc>
                          <a:spcPct val="150000"/>
                        </a:lnSpc>
                        <a:spcAft>
                          <a:spcPts val="0"/>
                        </a:spcAft>
                      </a:pPr>
                      <a:r>
                        <a:rPr lang="ar-SA" sz="1600" kern="1200" dirty="0">
                          <a:solidFill>
                            <a:schemeClr val="bg1"/>
                          </a:solidFill>
                          <a:latin typeface="Almarai 3"/>
                          <a:ea typeface="+mn-ea"/>
                          <a:cs typeface="Almarai 3"/>
                        </a:rPr>
                        <a:t>المسؤول</a:t>
                      </a:r>
                      <a:endParaRPr lang="en-US" sz="1600" kern="1200" dirty="0">
                        <a:solidFill>
                          <a:schemeClr val="bg1"/>
                        </a:solidFill>
                        <a:latin typeface="Almarai 3"/>
                        <a:ea typeface="+mn-ea"/>
                        <a:cs typeface="Almarai 3"/>
                      </a:endParaRPr>
                    </a:p>
                  </a:txBody>
                  <a:tcPr marL="68580" marR="68580" marT="0" marB="0">
                    <a:solidFill>
                      <a:srgbClr val="BD9D54"/>
                    </a:solidFill>
                  </a:tcPr>
                </a:tc>
                <a:tc>
                  <a:txBody>
                    <a:bodyPr/>
                    <a:lstStyle/>
                    <a:p>
                      <a:pPr algn="just" rtl="1">
                        <a:lnSpc>
                          <a:spcPct val="150000"/>
                        </a:lnSpc>
                        <a:spcAft>
                          <a:spcPts val="0"/>
                        </a:spcAft>
                      </a:pPr>
                      <a:r>
                        <a:rPr lang="ar-SA" sz="1600" kern="1200" dirty="0">
                          <a:solidFill>
                            <a:schemeClr val="bg1"/>
                          </a:solidFill>
                          <a:latin typeface="Almarai 3"/>
                          <a:ea typeface="+mn-ea"/>
                          <a:cs typeface="Almarai 3"/>
                        </a:rPr>
                        <a:t>ملاحظات</a:t>
                      </a:r>
                      <a:endParaRPr lang="en-US" sz="1600" kern="1200" dirty="0">
                        <a:solidFill>
                          <a:schemeClr val="bg1"/>
                        </a:solidFill>
                        <a:latin typeface="Almarai 3"/>
                        <a:ea typeface="+mn-ea"/>
                        <a:cs typeface="Almarai 3"/>
                      </a:endParaRPr>
                    </a:p>
                  </a:txBody>
                  <a:tcPr marL="68580" marR="68580" marT="0" marB="0">
                    <a:solidFill>
                      <a:srgbClr val="BD9D54"/>
                    </a:solidFill>
                  </a:tcPr>
                </a:tc>
                <a:extLst>
                  <a:ext uri="{0D108BD9-81ED-4DB2-BD59-A6C34878D82A}">
                    <a16:rowId xmlns:a16="http://schemas.microsoft.com/office/drawing/2014/main" xmlns="" val="2780560619"/>
                  </a:ext>
                </a:extLst>
              </a:tr>
              <a:tr h="468783">
                <a:tc>
                  <a:txBody>
                    <a:bodyPr/>
                    <a:lstStyle/>
                    <a:p>
                      <a:pPr algn="just" rtl="1">
                        <a:lnSpc>
                          <a:spcPct val="150000"/>
                        </a:lnSpc>
                        <a:spcAft>
                          <a:spcPts val="0"/>
                        </a:spcAft>
                      </a:pPr>
                      <a:r>
                        <a:rPr lang="ar-SA" sz="1600" kern="1200" dirty="0">
                          <a:solidFill>
                            <a:schemeClr val="bg1"/>
                          </a:solidFill>
                          <a:latin typeface="Almarai 3"/>
                          <a:ea typeface="+mn-ea"/>
                          <a:cs typeface="Almarai 3"/>
                        </a:rPr>
                        <a:t>1</a:t>
                      </a:r>
                      <a:endParaRPr lang="en-US" sz="1600" kern="1200" dirty="0">
                        <a:solidFill>
                          <a:schemeClr val="bg1"/>
                        </a:solidFill>
                        <a:latin typeface="Almarai 3"/>
                        <a:ea typeface="+mn-ea"/>
                        <a:cs typeface="Almarai 3"/>
                      </a:endParaRPr>
                    </a:p>
                  </a:txBody>
                  <a:tcPr marL="68580" marR="68580" marT="0" marB="0">
                    <a:solidFill>
                      <a:srgbClr val="BD9D54"/>
                    </a:solidFill>
                  </a:tcPr>
                </a:tc>
                <a:tc>
                  <a:txBody>
                    <a:bodyPr/>
                    <a:lstStyle/>
                    <a:p>
                      <a:pPr algn="just" rtl="1">
                        <a:lnSpc>
                          <a:spcPct val="150000"/>
                        </a:lnSpc>
                        <a:spcAft>
                          <a:spcPts val="0"/>
                        </a:spcAft>
                      </a:pPr>
                      <a:r>
                        <a:rPr lang="ar-SA" sz="1600" b="1" kern="1200" dirty="0">
                          <a:solidFill>
                            <a:srgbClr val="545454"/>
                          </a:solidFill>
                          <a:latin typeface="Almarai 3"/>
                          <a:ea typeface="+mn-ea"/>
                          <a:cs typeface="Almarai 3"/>
                        </a:rPr>
                        <a:t>أمين عام</a:t>
                      </a:r>
                      <a:endParaRPr lang="en-US" sz="1600" b="1" kern="1200" dirty="0">
                        <a:solidFill>
                          <a:srgbClr val="545454"/>
                        </a:solidFill>
                        <a:latin typeface="Almarai 3"/>
                        <a:ea typeface="+mn-ea"/>
                        <a:cs typeface="Almarai 3"/>
                      </a:endParaRPr>
                    </a:p>
                  </a:txBody>
                  <a:tcPr marL="68580" marR="68580" marT="0" marB="0">
                    <a:solidFill>
                      <a:schemeClr val="bg1">
                        <a:lumMod val="95000"/>
                      </a:schemeClr>
                    </a:solidFill>
                  </a:tcPr>
                </a:tc>
                <a:tc>
                  <a:txBody>
                    <a:bodyPr/>
                    <a:lstStyle/>
                    <a:p>
                      <a:pPr algn="just" rtl="1">
                        <a:lnSpc>
                          <a:spcPct val="150000"/>
                        </a:lnSpc>
                        <a:spcAft>
                          <a:spcPts val="0"/>
                        </a:spcAft>
                      </a:pPr>
                      <a:r>
                        <a:rPr lang="ar-SA" sz="1600" kern="1200">
                          <a:solidFill>
                            <a:srgbClr val="545454"/>
                          </a:solidFill>
                          <a:latin typeface="Almarai 3"/>
                          <a:ea typeface="+mn-ea"/>
                          <a:cs typeface="Almarai 3"/>
                        </a:rPr>
                        <a:t> </a:t>
                      </a:r>
                      <a:endParaRPr lang="en-US" sz="1600" kern="1200">
                        <a:solidFill>
                          <a:srgbClr val="545454"/>
                        </a:solidFill>
                        <a:latin typeface="Almarai 3"/>
                        <a:ea typeface="+mn-ea"/>
                        <a:cs typeface="Almarai 3"/>
                      </a:endParaRPr>
                    </a:p>
                  </a:txBody>
                  <a:tcPr marL="68580" marR="68580" marT="0" marB="0">
                    <a:solidFill>
                      <a:schemeClr val="bg1">
                        <a:lumMod val="95000"/>
                      </a:schemeClr>
                    </a:solidFill>
                  </a:tcPr>
                </a:tc>
                <a:tc>
                  <a:txBody>
                    <a:bodyPr/>
                    <a:lstStyle/>
                    <a:p>
                      <a:pPr algn="just" rtl="1">
                        <a:lnSpc>
                          <a:spcPct val="150000"/>
                        </a:lnSpc>
                        <a:spcAft>
                          <a:spcPts val="0"/>
                        </a:spcAft>
                      </a:pPr>
                      <a:r>
                        <a:rPr lang="ar-SA" sz="1600" kern="1200" dirty="0">
                          <a:solidFill>
                            <a:srgbClr val="545454"/>
                          </a:solidFill>
                          <a:latin typeface="Almarai 3"/>
                          <a:ea typeface="+mn-ea"/>
                          <a:cs typeface="Almarai 3"/>
                        </a:rPr>
                        <a:t> </a:t>
                      </a:r>
                      <a:endParaRPr lang="en-US" sz="1600" kern="1200" dirty="0">
                        <a:solidFill>
                          <a:srgbClr val="545454"/>
                        </a:solidFill>
                        <a:latin typeface="Almarai 3"/>
                        <a:ea typeface="+mn-ea"/>
                        <a:cs typeface="Almarai 3"/>
                      </a:endParaRPr>
                    </a:p>
                  </a:txBody>
                  <a:tcPr marL="68580" marR="68580" marT="0" marB="0">
                    <a:solidFill>
                      <a:schemeClr val="bg1">
                        <a:lumMod val="95000"/>
                      </a:schemeClr>
                    </a:solidFill>
                  </a:tcPr>
                </a:tc>
                <a:extLst>
                  <a:ext uri="{0D108BD9-81ED-4DB2-BD59-A6C34878D82A}">
                    <a16:rowId xmlns:a16="http://schemas.microsoft.com/office/drawing/2014/main" xmlns="" val="1091357875"/>
                  </a:ext>
                </a:extLst>
              </a:tr>
              <a:tr h="468783">
                <a:tc>
                  <a:txBody>
                    <a:bodyPr/>
                    <a:lstStyle/>
                    <a:p>
                      <a:pPr algn="just" rtl="1">
                        <a:lnSpc>
                          <a:spcPct val="150000"/>
                        </a:lnSpc>
                        <a:spcAft>
                          <a:spcPts val="0"/>
                        </a:spcAft>
                      </a:pPr>
                      <a:r>
                        <a:rPr lang="ar-SA" sz="1600" kern="1200" dirty="0">
                          <a:solidFill>
                            <a:schemeClr val="bg1"/>
                          </a:solidFill>
                          <a:latin typeface="Almarai 3"/>
                          <a:ea typeface="+mn-ea"/>
                          <a:cs typeface="Almarai 3"/>
                        </a:rPr>
                        <a:t>2</a:t>
                      </a:r>
                      <a:endParaRPr lang="en-US" sz="1600" kern="1200" dirty="0">
                        <a:solidFill>
                          <a:schemeClr val="bg1"/>
                        </a:solidFill>
                        <a:latin typeface="Almarai 3"/>
                        <a:ea typeface="+mn-ea"/>
                        <a:cs typeface="Almarai 3"/>
                      </a:endParaRPr>
                    </a:p>
                  </a:txBody>
                  <a:tcPr marL="68580" marR="68580" marT="0" marB="0">
                    <a:solidFill>
                      <a:srgbClr val="BD9D54"/>
                    </a:solidFill>
                  </a:tcPr>
                </a:tc>
                <a:tc>
                  <a:txBody>
                    <a:bodyPr/>
                    <a:lstStyle/>
                    <a:p>
                      <a:pPr algn="just" rtl="1">
                        <a:lnSpc>
                          <a:spcPct val="150000"/>
                        </a:lnSpc>
                        <a:spcAft>
                          <a:spcPts val="0"/>
                        </a:spcAft>
                      </a:pPr>
                      <a:r>
                        <a:rPr lang="ar-SA" sz="1600" b="1" kern="1200" dirty="0">
                          <a:solidFill>
                            <a:srgbClr val="545454"/>
                          </a:solidFill>
                          <a:latin typeface="Almarai 3"/>
                          <a:ea typeface="+mn-ea"/>
                          <a:cs typeface="Almarai 3"/>
                        </a:rPr>
                        <a:t>مساعد أمين عام</a:t>
                      </a:r>
                      <a:endParaRPr lang="en-US" sz="1600" b="1" kern="1200" dirty="0">
                        <a:solidFill>
                          <a:srgbClr val="545454"/>
                        </a:solidFill>
                        <a:latin typeface="Almarai 3"/>
                        <a:ea typeface="+mn-ea"/>
                        <a:cs typeface="Almarai 3"/>
                      </a:endParaRPr>
                    </a:p>
                  </a:txBody>
                  <a:tcPr marL="68580" marR="68580" marT="0" marB="0">
                    <a:solidFill>
                      <a:schemeClr val="bg1"/>
                    </a:solidFill>
                  </a:tcPr>
                </a:tc>
                <a:tc>
                  <a:txBody>
                    <a:bodyPr/>
                    <a:lstStyle/>
                    <a:p>
                      <a:pPr algn="just" rtl="1">
                        <a:lnSpc>
                          <a:spcPct val="150000"/>
                        </a:lnSpc>
                        <a:spcAft>
                          <a:spcPts val="0"/>
                        </a:spcAft>
                      </a:pPr>
                      <a:r>
                        <a:rPr lang="ar-SA" sz="1600" kern="1200" dirty="0">
                          <a:solidFill>
                            <a:srgbClr val="545454"/>
                          </a:solidFill>
                          <a:latin typeface="Almarai 3"/>
                          <a:ea typeface="+mn-ea"/>
                          <a:cs typeface="Almarai 3"/>
                        </a:rPr>
                        <a:t> </a:t>
                      </a:r>
                      <a:endParaRPr lang="en-US" sz="1600" kern="1200" dirty="0">
                        <a:solidFill>
                          <a:srgbClr val="545454"/>
                        </a:solidFill>
                        <a:latin typeface="Almarai 3"/>
                        <a:ea typeface="+mn-ea"/>
                        <a:cs typeface="Almarai 3"/>
                      </a:endParaRPr>
                    </a:p>
                  </a:txBody>
                  <a:tcPr marL="68580" marR="68580" marT="0" marB="0">
                    <a:solidFill>
                      <a:schemeClr val="bg1"/>
                    </a:solidFill>
                  </a:tcPr>
                </a:tc>
                <a:tc>
                  <a:txBody>
                    <a:bodyPr/>
                    <a:lstStyle/>
                    <a:p>
                      <a:pPr algn="just" rtl="1">
                        <a:lnSpc>
                          <a:spcPct val="150000"/>
                        </a:lnSpc>
                        <a:spcAft>
                          <a:spcPts val="0"/>
                        </a:spcAft>
                      </a:pPr>
                      <a:r>
                        <a:rPr lang="ar-SA" sz="1600" kern="1200" dirty="0">
                          <a:solidFill>
                            <a:srgbClr val="545454"/>
                          </a:solidFill>
                          <a:latin typeface="Almarai 3"/>
                          <a:ea typeface="+mn-ea"/>
                          <a:cs typeface="Almarai 3"/>
                        </a:rPr>
                        <a:t> </a:t>
                      </a:r>
                      <a:endParaRPr lang="en-US" sz="1600" kern="1200" dirty="0">
                        <a:solidFill>
                          <a:srgbClr val="545454"/>
                        </a:solidFill>
                        <a:latin typeface="Almarai 3"/>
                        <a:ea typeface="+mn-ea"/>
                        <a:cs typeface="Almarai 3"/>
                      </a:endParaRPr>
                    </a:p>
                  </a:txBody>
                  <a:tcPr marL="68580" marR="68580" marT="0" marB="0">
                    <a:solidFill>
                      <a:schemeClr val="bg1"/>
                    </a:solidFill>
                  </a:tcPr>
                </a:tc>
                <a:extLst>
                  <a:ext uri="{0D108BD9-81ED-4DB2-BD59-A6C34878D82A}">
                    <a16:rowId xmlns:a16="http://schemas.microsoft.com/office/drawing/2014/main" xmlns="" val="856148067"/>
                  </a:ext>
                </a:extLst>
              </a:tr>
              <a:tr h="468783">
                <a:tc>
                  <a:txBody>
                    <a:bodyPr/>
                    <a:lstStyle/>
                    <a:p>
                      <a:pPr algn="just" rtl="1">
                        <a:lnSpc>
                          <a:spcPct val="150000"/>
                        </a:lnSpc>
                        <a:spcAft>
                          <a:spcPts val="0"/>
                        </a:spcAft>
                      </a:pPr>
                      <a:r>
                        <a:rPr lang="ar-SA" sz="1600" kern="1200" dirty="0">
                          <a:solidFill>
                            <a:schemeClr val="bg1"/>
                          </a:solidFill>
                          <a:latin typeface="Almarai 3"/>
                          <a:ea typeface="+mn-ea"/>
                          <a:cs typeface="Almarai 3"/>
                        </a:rPr>
                        <a:t>3</a:t>
                      </a:r>
                      <a:endParaRPr lang="en-US" sz="1600" kern="1200" dirty="0">
                        <a:solidFill>
                          <a:schemeClr val="bg1"/>
                        </a:solidFill>
                        <a:latin typeface="Almarai 3"/>
                        <a:ea typeface="+mn-ea"/>
                        <a:cs typeface="Almarai 3"/>
                      </a:endParaRPr>
                    </a:p>
                  </a:txBody>
                  <a:tcPr marL="68580" marR="68580" marT="0" marB="0">
                    <a:solidFill>
                      <a:srgbClr val="BD9D54"/>
                    </a:solidFill>
                  </a:tcPr>
                </a:tc>
                <a:tc>
                  <a:txBody>
                    <a:bodyPr/>
                    <a:lstStyle/>
                    <a:p>
                      <a:pPr algn="just" rtl="1">
                        <a:lnSpc>
                          <a:spcPct val="150000"/>
                        </a:lnSpc>
                        <a:spcAft>
                          <a:spcPts val="0"/>
                        </a:spcAft>
                      </a:pPr>
                      <a:r>
                        <a:rPr lang="ar-SA" sz="1600" b="1" kern="1200" dirty="0">
                          <a:solidFill>
                            <a:srgbClr val="545454"/>
                          </a:solidFill>
                          <a:latin typeface="Almarai 3"/>
                          <a:ea typeface="+mn-ea"/>
                          <a:cs typeface="Almarai 3"/>
                        </a:rPr>
                        <a:t>رئيس قسم الموارد البشرية</a:t>
                      </a:r>
                      <a:endParaRPr lang="en-US" sz="1600" b="1" kern="1200" dirty="0">
                        <a:solidFill>
                          <a:srgbClr val="545454"/>
                        </a:solidFill>
                        <a:latin typeface="Almarai 3"/>
                        <a:ea typeface="+mn-ea"/>
                        <a:cs typeface="Almarai 3"/>
                      </a:endParaRPr>
                    </a:p>
                  </a:txBody>
                  <a:tcPr marL="68580" marR="68580" marT="0" marB="0">
                    <a:solidFill>
                      <a:schemeClr val="bg1">
                        <a:lumMod val="95000"/>
                      </a:schemeClr>
                    </a:solidFill>
                  </a:tcPr>
                </a:tc>
                <a:tc>
                  <a:txBody>
                    <a:bodyPr/>
                    <a:lstStyle/>
                    <a:p>
                      <a:pPr algn="just" rtl="1">
                        <a:lnSpc>
                          <a:spcPct val="150000"/>
                        </a:lnSpc>
                        <a:spcAft>
                          <a:spcPts val="0"/>
                        </a:spcAft>
                      </a:pPr>
                      <a:r>
                        <a:rPr lang="ar-SA" sz="1600" kern="1200">
                          <a:solidFill>
                            <a:srgbClr val="545454"/>
                          </a:solidFill>
                          <a:latin typeface="Almarai 3"/>
                          <a:ea typeface="+mn-ea"/>
                          <a:cs typeface="Almarai 3"/>
                        </a:rPr>
                        <a:t> </a:t>
                      </a:r>
                      <a:endParaRPr lang="en-US" sz="1600" kern="1200">
                        <a:solidFill>
                          <a:srgbClr val="545454"/>
                        </a:solidFill>
                        <a:latin typeface="Almarai 3"/>
                        <a:ea typeface="+mn-ea"/>
                        <a:cs typeface="Almarai 3"/>
                      </a:endParaRPr>
                    </a:p>
                  </a:txBody>
                  <a:tcPr marL="68580" marR="68580" marT="0" marB="0">
                    <a:solidFill>
                      <a:schemeClr val="bg1">
                        <a:lumMod val="95000"/>
                      </a:schemeClr>
                    </a:solidFill>
                  </a:tcPr>
                </a:tc>
                <a:tc>
                  <a:txBody>
                    <a:bodyPr/>
                    <a:lstStyle/>
                    <a:p>
                      <a:pPr algn="just" rtl="1">
                        <a:lnSpc>
                          <a:spcPct val="150000"/>
                        </a:lnSpc>
                        <a:spcAft>
                          <a:spcPts val="0"/>
                        </a:spcAft>
                      </a:pPr>
                      <a:r>
                        <a:rPr lang="ar-SA" sz="1600" kern="1200" dirty="0">
                          <a:solidFill>
                            <a:srgbClr val="545454"/>
                          </a:solidFill>
                          <a:latin typeface="Almarai 3"/>
                          <a:ea typeface="+mn-ea"/>
                          <a:cs typeface="Almarai 3"/>
                        </a:rPr>
                        <a:t> </a:t>
                      </a:r>
                      <a:endParaRPr lang="en-US" sz="1600" kern="1200" dirty="0">
                        <a:solidFill>
                          <a:srgbClr val="545454"/>
                        </a:solidFill>
                        <a:latin typeface="Almarai 3"/>
                        <a:ea typeface="+mn-ea"/>
                        <a:cs typeface="Almarai 3"/>
                      </a:endParaRPr>
                    </a:p>
                  </a:txBody>
                  <a:tcPr marL="68580" marR="68580" marT="0" marB="0">
                    <a:solidFill>
                      <a:schemeClr val="bg1">
                        <a:lumMod val="95000"/>
                      </a:schemeClr>
                    </a:solidFill>
                  </a:tcPr>
                </a:tc>
                <a:extLst>
                  <a:ext uri="{0D108BD9-81ED-4DB2-BD59-A6C34878D82A}">
                    <a16:rowId xmlns:a16="http://schemas.microsoft.com/office/drawing/2014/main" xmlns="" val="3126686736"/>
                  </a:ext>
                </a:extLst>
              </a:tr>
              <a:tr h="468783">
                <a:tc>
                  <a:txBody>
                    <a:bodyPr/>
                    <a:lstStyle/>
                    <a:p>
                      <a:pPr algn="just" rtl="1">
                        <a:lnSpc>
                          <a:spcPct val="150000"/>
                        </a:lnSpc>
                        <a:spcAft>
                          <a:spcPts val="0"/>
                        </a:spcAft>
                      </a:pPr>
                      <a:r>
                        <a:rPr lang="ar-SA" sz="1600" kern="1200" dirty="0">
                          <a:solidFill>
                            <a:schemeClr val="bg1"/>
                          </a:solidFill>
                          <a:latin typeface="Almarai 3"/>
                          <a:ea typeface="+mn-ea"/>
                          <a:cs typeface="Almarai 3"/>
                        </a:rPr>
                        <a:t>4</a:t>
                      </a:r>
                      <a:endParaRPr lang="en-US" sz="1600" kern="1200" dirty="0">
                        <a:solidFill>
                          <a:schemeClr val="bg1"/>
                        </a:solidFill>
                        <a:latin typeface="Almarai 3"/>
                        <a:ea typeface="+mn-ea"/>
                        <a:cs typeface="Almarai 3"/>
                      </a:endParaRPr>
                    </a:p>
                  </a:txBody>
                  <a:tcPr marL="68580" marR="68580" marT="0" marB="0">
                    <a:solidFill>
                      <a:srgbClr val="BD9D54"/>
                    </a:solidFill>
                  </a:tcPr>
                </a:tc>
                <a:tc>
                  <a:txBody>
                    <a:bodyPr/>
                    <a:lstStyle/>
                    <a:p>
                      <a:pPr algn="just" rtl="1">
                        <a:lnSpc>
                          <a:spcPct val="150000"/>
                        </a:lnSpc>
                        <a:spcAft>
                          <a:spcPts val="0"/>
                        </a:spcAft>
                      </a:pPr>
                      <a:r>
                        <a:rPr lang="ar-SA" sz="1600" b="1" kern="1200" dirty="0">
                          <a:solidFill>
                            <a:srgbClr val="545454"/>
                          </a:solidFill>
                          <a:latin typeface="Almarai 3"/>
                          <a:ea typeface="+mn-ea"/>
                          <a:cs typeface="Almarai 3"/>
                        </a:rPr>
                        <a:t>رئيس قسم المشاريع والبرامج</a:t>
                      </a:r>
                      <a:endParaRPr lang="en-US" sz="1600" b="1" kern="1200" dirty="0">
                        <a:solidFill>
                          <a:srgbClr val="545454"/>
                        </a:solidFill>
                        <a:latin typeface="Almarai 3"/>
                        <a:ea typeface="+mn-ea"/>
                        <a:cs typeface="Almarai 3"/>
                      </a:endParaRPr>
                    </a:p>
                  </a:txBody>
                  <a:tcPr marL="68580" marR="68580" marT="0" marB="0">
                    <a:solidFill>
                      <a:schemeClr val="bg1"/>
                    </a:solidFill>
                  </a:tcPr>
                </a:tc>
                <a:tc>
                  <a:txBody>
                    <a:bodyPr/>
                    <a:lstStyle/>
                    <a:p>
                      <a:pPr algn="just" rtl="1">
                        <a:lnSpc>
                          <a:spcPct val="150000"/>
                        </a:lnSpc>
                        <a:spcAft>
                          <a:spcPts val="0"/>
                        </a:spcAft>
                      </a:pPr>
                      <a:r>
                        <a:rPr lang="ar-SA" sz="1600" kern="1200" dirty="0">
                          <a:solidFill>
                            <a:srgbClr val="545454"/>
                          </a:solidFill>
                          <a:latin typeface="Almarai 3"/>
                          <a:ea typeface="+mn-ea"/>
                          <a:cs typeface="Almarai 3"/>
                        </a:rPr>
                        <a:t> </a:t>
                      </a:r>
                      <a:endParaRPr lang="en-US" sz="1600" kern="1200" dirty="0">
                        <a:solidFill>
                          <a:srgbClr val="545454"/>
                        </a:solidFill>
                        <a:latin typeface="Almarai 3"/>
                        <a:ea typeface="+mn-ea"/>
                        <a:cs typeface="Almarai 3"/>
                      </a:endParaRPr>
                    </a:p>
                  </a:txBody>
                  <a:tcPr marL="68580" marR="68580" marT="0" marB="0">
                    <a:solidFill>
                      <a:schemeClr val="bg1"/>
                    </a:solidFill>
                  </a:tcPr>
                </a:tc>
                <a:tc>
                  <a:txBody>
                    <a:bodyPr/>
                    <a:lstStyle/>
                    <a:p>
                      <a:pPr algn="just" rtl="1">
                        <a:lnSpc>
                          <a:spcPct val="150000"/>
                        </a:lnSpc>
                        <a:spcAft>
                          <a:spcPts val="0"/>
                        </a:spcAft>
                      </a:pPr>
                      <a:r>
                        <a:rPr lang="ar-SA" sz="1600" kern="1200" dirty="0">
                          <a:solidFill>
                            <a:srgbClr val="545454"/>
                          </a:solidFill>
                          <a:latin typeface="Almarai 3"/>
                          <a:ea typeface="+mn-ea"/>
                          <a:cs typeface="Almarai 3"/>
                        </a:rPr>
                        <a:t> </a:t>
                      </a:r>
                      <a:endParaRPr lang="en-US" sz="1600" kern="1200" dirty="0">
                        <a:solidFill>
                          <a:srgbClr val="545454"/>
                        </a:solidFill>
                        <a:latin typeface="Almarai 3"/>
                        <a:ea typeface="+mn-ea"/>
                        <a:cs typeface="Almarai 3"/>
                      </a:endParaRPr>
                    </a:p>
                  </a:txBody>
                  <a:tcPr marL="68580" marR="68580" marT="0" marB="0">
                    <a:solidFill>
                      <a:schemeClr val="bg1"/>
                    </a:solidFill>
                  </a:tcPr>
                </a:tc>
                <a:extLst>
                  <a:ext uri="{0D108BD9-81ED-4DB2-BD59-A6C34878D82A}">
                    <a16:rowId xmlns:a16="http://schemas.microsoft.com/office/drawing/2014/main" xmlns="" val="1055192584"/>
                  </a:ext>
                </a:extLst>
              </a:tr>
              <a:tr h="468783">
                <a:tc>
                  <a:txBody>
                    <a:bodyPr/>
                    <a:lstStyle/>
                    <a:p>
                      <a:pPr algn="just" rtl="1">
                        <a:lnSpc>
                          <a:spcPct val="150000"/>
                        </a:lnSpc>
                        <a:spcAft>
                          <a:spcPts val="0"/>
                        </a:spcAft>
                      </a:pPr>
                      <a:r>
                        <a:rPr lang="ar-SA" sz="1600" kern="1200" dirty="0">
                          <a:solidFill>
                            <a:schemeClr val="bg1"/>
                          </a:solidFill>
                          <a:latin typeface="Almarai 3"/>
                          <a:ea typeface="+mn-ea"/>
                          <a:cs typeface="Almarai 3"/>
                        </a:rPr>
                        <a:t>5</a:t>
                      </a:r>
                      <a:endParaRPr lang="en-US" sz="1600" kern="1200" dirty="0">
                        <a:solidFill>
                          <a:schemeClr val="bg1"/>
                        </a:solidFill>
                        <a:latin typeface="Almarai 3"/>
                        <a:ea typeface="+mn-ea"/>
                        <a:cs typeface="Almarai 3"/>
                      </a:endParaRPr>
                    </a:p>
                  </a:txBody>
                  <a:tcPr marL="68580" marR="68580" marT="0" marB="0">
                    <a:solidFill>
                      <a:srgbClr val="BD9D54"/>
                    </a:solidFill>
                  </a:tcPr>
                </a:tc>
                <a:tc>
                  <a:txBody>
                    <a:bodyPr/>
                    <a:lstStyle/>
                    <a:p>
                      <a:pPr algn="just" rtl="1">
                        <a:lnSpc>
                          <a:spcPct val="150000"/>
                        </a:lnSpc>
                        <a:spcAft>
                          <a:spcPts val="0"/>
                        </a:spcAft>
                      </a:pPr>
                      <a:r>
                        <a:rPr lang="ar-SA" sz="1600" b="1" kern="1200" dirty="0">
                          <a:solidFill>
                            <a:srgbClr val="545454"/>
                          </a:solidFill>
                          <a:latin typeface="Almarai 3"/>
                          <a:ea typeface="+mn-ea"/>
                          <a:cs typeface="Almarai 3"/>
                        </a:rPr>
                        <a:t>رئيس قسم الكفالات والرعايات</a:t>
                      </a:r>
                      <a:endParaRPr lang="en-US" sz="1600" b="1" kern="1200" dirty="0">
                        <a:solidFill>
                          <a:srgbClr val="545454"/>
                        </a:solidFill>
                        <a:latin typeface="Almarai 3"/>
                        <a:ea typeface="+mn-ea"/>
                        <a:cs typeface="Almarai 3"/>
                      </a:endParaRPr>
                    </a:p>
                  </a:txBody>
                  <a:tcPr marL="68580" marR="68580" marT="0" marB="0">
                    <a:solidFill>
                      <a:schemeClr val="bg1">
                        <a:lumMod val="95000"/>
                      </a:schemeClr>
                    </a:solidFill>
                  </a:tcPr>
                </a:tc>
                <a:tc>
                  <a:txBody>
                    <a:bodyPr/>
                    <a:lstStyle/>
                    <a:p>
                      <a:pPr algn="just" rtl="1">
                        <a:lnSpc>
                          <a:spcPct val="150000"/>
                        </a:lnSpc>
                        <a:spcAft>
                          <a:spcPts val="0"/>
                        </a:spcAft>
                      </a:pPr>
                      <a:r>
                        <a:rPr lang="ar-SA" sz="1600" kern="1200">
                          <a:solidFill>
                            <a:srgbClr val="545454"/>
                          </a:solidFill>
                          <a:latin typeface="Almarai 3"/>
                          <a:ea typeface="+mn-ea"/>
                          <a:cs typeface="Almarai 3"/>
                        </a:rPr>
                        <a:t> </a:t>
                      </a:r>
                      <a:endParaRPr lang="en-US" sz="1600" kern="1200">
                        <a:solidFill>
                          <a:srgbClr val="545454"/>
                        </a:solidFill>
                        <a:latin typeface="Almarai 3"/>
                        <a:ea typeface="+mn-ea"/>
                        <a:cs typeface="Almarai 3"/>
                      </a:endParaRPr>
                    </a:p>
                  </a:txBody>
                  <a:tcPr marL="68580" marR="68580" marT="0" marB="0">
                    <a:solidFill>
                      <a:schemeClr val="bg1">
                        <a:lumMod val="95000"/>
                      </a:schemeClr>
                    </a:solidFill>
                  </a:tcPr>
                </a:tc>
                <a:tc>
                  <a:txBody>
                    <a:bodyPr/>
                    <a:lstStyle/>
                    <a:p>
                      <a:pPr algn="just" rtl="1">
                        <a:lnSpc>
                          <a:spcPct val="150000"/>
                        </a:lnSpc>
                        <a:spcAft>
                          <a:spcPts val="0"/>
                        </a:spcAft>
                      </a:pPr>
                      <a:r>
                        <a:rPr lang="ar-SA" sz="1600" kern="1200" dirty="0">
                          <a:solidFill>
                            <a:srgbClr val="545454"/>
                          </a:solidFill>
                          <a:latin typeface="Almarai 3"/>
                          <a:ea typeface="+mn-ea"/>
                          <a:cs typeface="Almarai 3"/>
                        </a:rPr>
                        <a:t> </a:t>
                      </a:r>
                      <a:endParaRPr lang="en-US" sz="1600" kern="1200" dirty="0">
                        <a:solidFill>
                          <a:srgbClr val="545454"/>
                        </a:solidFill>
                        <a:latin typeface="Almarai 3"/>
                        <a:ea typeface="+mn-ea"/>
                        <a:cs typeface="Almarai 3"/>
                      </a:endParaRPr>
                    </a:p>
                  </a:txBody>
                  <a:tcPr marL="68580" marR="68580" marT="0" marB="0">
                    <a:solidFill>
                      <a:schemeClr val="bg1">
                        <a:lumMod val="95000"/>
                      </a:schemeClr>
                    </a:solidFill>
                  </a:tcPr>
                </a:tc>
                <a:extLst>
                  <a:ext uri="{0D108BD9-81ED-4DB2-BD59-A6C34878D82A}">
                    <a16:rowId xmlns:a16="http://schemas.microsoft.com/office/drawing/2014/main" xmlns="" val="1942823591"/>
                  </a:ext>
                </a:extLst>
              </a:tr>
              <a:tr h="468783">
                <a:tc>
                  <a:txBody>
                    <a:bodyPr/>
                    <a:lstStyle/>
                    <a:p>
                      <a:pPr algn="just" rtl="1">
                        <a:lnSpc>
                          <a:spcPct val="150000"/>
                        </a:lnSpc>
                        <a:spcAft>
                          <a:spcPts val="0"/>
                        </a:spcAft>
                      </a:pPr>
                      <a:r>
                        <a:rPr lang="ar-SA" sz="1600" kern="1200" dirty="0">
                          <a:solidFill>
                            <a:schemeClr val="bg1"/>
                          </a:solidFill>
                          <a:latin typeface="Almarai 3"/>
                          <a:ea typeface="+mn-ea"/>
                          <a:cs typeface="Almarai 3"/>
                        </a:rPr>
                        <a:t>6</a:t>
                      </a:r>
                      <a:endParaRPr lang="en-US" sz="1600" kern="1200" dirty="0">
                        <a:solidFill>
                          <a:schemeClr val="bg1"/>
                        </a:solidFill>
                        <a:latin typeface="Almarai 3"/>
                        <a:ea typeface="+mn-ea"/>
                        <a:cs typeface="Almarai 3"/>
                      </a:endParaRPr>
                    </a:p>
                  </a:txBody>
                  <a:tcPr marL="68580" marR="68580" marT="0" marB="0">
                    <a:solidFill>
                      <a:srgbClr val="BD9D54"/>
                    </a:solidFill>
                  </a:tcPr>
                </a:tc>
                <a:tc>
                  <a:txBody>
                    <a:bodyPr/>
                    <a:lstStyle/>
                    <a:p>
                      <a:pPr algn="just" rtl="1">
                        <a:lnSpc>
                          <a:spcPct val="150000"/>
                        </a:lnSpc>
                        <a:spcAft>
                          <a:spcPts val="0"/>
                        </a:spcAft>
                      </a:pPr>
                      <a:r>
                        <a:rPr lang="ar-SA" sz="1600" b="1" kern="1200" dirty="0">
                          <a:solidFill>
                            <a:srgbClr val="545454"/>
                          </a:solidFill>
                          <a:latin typeface="Almarai 3"/>
                          <a:ea typeface="+mn-ea"/>
                          <a:cs typeface="Almarai 3"/>
                        </a:rPr>
                        <a:t>رئيس قسم المساعدات الإنسانية</a:t>
                      </a:r>
                      <a:endParaRPr lang="en-US" sz="1600" b="1" kern="1200" dirty="0">
                        <a:solidFill>
                          <a:srgbClr val="545454"/>
                        </a:solidFill>
                        <a:latin typeface="Almarai 3"/>
                        <a:ea typeface="+mn-ea"/>
                        <a:cs typeface="Almarai 3"/>
                      </a:endParaRPr>
                    </a:p>
                  </a:txBody>
                  <a:tcPr marL="68580" marR="68580" marT="0" marB="0">
                    <a:solidFill>
                      <a:schemeClr val="bg1"/>
                    </a:solidFill>
                  </a:tcPr>
                </a:tc>
                <a:tc>
                  <a:txBody>
                    <a:bodyPr/>
                    <a:lstStyle/>
                    <a:p>
                      <a:pPr algn="just" rtl="1">
                        <a:lnSpc>
                          <a:spcPct val="150000"/>
                        </a:lnSpc>
                        <a:spcAft>
                          <a:spcPts val="0"/>
                        </a:spcAft>
                      </a:pPr>
                      <a:r>
                        <a:rPr lang="ar-SA" sz="1600" kern="1200" dirty="0">
                          <a:solidFill>
                            <a:srgbClr val="545454"/>
                          </a:solidFill>
                          <a:latin typeface="Almarai 3"/>
                          <a:ea typeface="+mn-ea"/>
                          <a:cs typeface="Almarai 3"/>
                        </a:rPr>
                        <a:t> </a:t>
                      </a:r>
                      <a:endParaRPr lang="en-US" sz="1600" kern="1200" dirty="0">
                        <a:solidFill>
                          <a:srgbClr val="545454"/>
                        </a:solidFill>
                        <a:latin typeface="Almarai 3"/>
                        <a:ea typeface="+mn-ea"/>
                        <a:cs typeface="Almarai 3"/>
                      </a:endParaRPr>
                    </a:p>
                  </a:txBody>
                  <a:tcPr marL="68580" marR="68580" marT="0" marB="0">
                    <a:solidFill>
                      <a:schemeClr val="bg1"/>
                    </a:solidFill>
                  </a:tcPr>
                </a:tc>
                <a:tc>
                  <a:txBody>
                    <a:bodyPr/>
                    <a:lstStyle/>
                    <a:p>
                      <a:pPr algn="just" rtl="1">
                        <a:lnSpc>
                          <a:spcPct val="150000"/>
                        </a:lnSpc>
                        <a:spcAft>
                          <a:spcPts val="0"/>
                        </a:spcAft>
                      </a:pPr>
                      <a:r>
                        <a:rPr lang="ar-SA" sz="1600" kern="1200" dirty="0">
                          <a:solidFill>
                            <a:srgbClr val="545454"/>
                          </a:solidFill>
                          <a:latin typeface="Almarai 3"/>
                          <a:ea typeface="+mn-ea"/>
                          <a:cs typeface="Almarai 3"/>
                        </a:rPr>
                        <a:t> </a:t>
                      </a:r>
                      <a:endParaRPr lang="en-US" sz="1600" kern="1200" dirty="0">
                        <a:solidFill>
                          <a:srgbClr val="545454"/>
                        </a:solidFill>
                        <a:latin typeface="Almarai 3"/>
                        <a:ea typeface="+mn-ea"/>
                        <a:cs typeface="Almarai 3"/>
                      </a:endParaRPr>
                    </a:p>
                  </a:txBody>
                  <a:tcPr marL="68580" marR="68580" marT="0" marB="0">
                    <a:solidFill>
                      <a:schemeClr val="bg1"/>
                    </a:solidFill>
                  </a:tcPr>
                </a:tc>
                <a:extLst>
                  <a:ext uri="{0D108BD9-81ED-4DB2-BD59-A6C34878D82A}">
                    <a16:rowId xmlns:a16="http://schemas.microsoft.com/office/drawing/2014/main" xmlns="" val="2536062133"/>
                  </a:ext>
                </a:extLst>
              </a:tr>
              <a:tr h="468783">
                <a:tc>
                  <a:txBody>
                    <a:bodyPr/>
                    <a:lstStyle/>
                    <a:p>
                      <a:pPr algn="just" rtl="1">
                        <a:lnSpc>
                          <a:spcPct val="150000"/>
                        </a:lnSpc>
                        <a:spcAft>
                          <a:spcPts val="0"/>
                        </a:spcAft>
                      </a:pPr>
                      <a:r>
                        <a:rPr lang="ar-SA" sz="1600" kern="1200" dirty="0">
                          <a:solidFill>
                            <a:schemeClr val="bg1"/>
                          </a:solidFill>
                          <a:latin typeface="Almarai 3"/>
                          <a:ea typeface="+mn-ea"/>
                          <a:cs typeface="Almarai 3"/>
                        </a:rPr>
                        <a:t>7</a:t>
                      </a:r>
                      <a:endParaRPr lang="en-US" sz="1600" kern="1200" dirty="0">
                        <a:solidFill>
                          <a:schemeClr val="bg1"/>
                        </a:solidFill>
                        <a:latin typeface="Almarai 3"/>
                        <a:ea typeface="+mn-ea"/>
                        <a:cs typeface="Almarai 3"/>
                      </a:endParaRPr>
                    </a:p>
                  </a:txBody>
                  <a:tcPr marL="68580" marR="68580" marT="0" marB="0">
                    <a:solidFill>
                      <a:srgbClr val="BD9D54"/>
                    </a:solidFill>
                  </a:tcPr>
                </a:tc>
                <a:tc>
                  <a:txBody>
                    <a:bodyPr/>
                    <a:lstStyle/>
                    <a:p>
                      <a:pPr algn="just" rtl="1">
                        <a:lnSpc>
                          <a:spcPct val="150000"/>
                        </a:lnSpc>
                        <a:spcAft>
                          <a:spcPts val="0"/>
                        </a:spcAft>
                      </a:pPr>
                      <a:r>
                        <a:rPr lang="ar-SA" sz="1600" b="1" kern="1200" dirty="0">
                          <a:solidFill>
                            <a:srgbClr val="545454"/>
                          </a:solidFill>
                          <a:latin typeface="Almarai 3"/>
                          <a:ea typeface="+mn-ea"/>
                          <a:cs typeface="Almarai 3"/>
                        </a:rPr>
                        <a:t>رئيس مكتب الإستراتيجية والتميز</a:t>
                      </a:r>
                      <a:endParaRPr lang="en-US" sz="1600" b="1" kern="1200" dirty="0">
                        <a:solidFill>
                          <a:srgbClr val="545454"/>
                        </a:solidFill>
                        <a:latin typeface="Almarai 3"/>
                        <a:ea typeface="+mn-ea"/>
                        <a:cs typeface="Almarai 3"/>
                      </a:endParaRPr>
                    </a:p>
                  </a:txBody>
                  <a:tcPr marL="68580" marR="68580" marT="0" marB="0">
                    <a:solidFill>
                      <a:schemeClr val="bg1">
                        <a:lumMod val="95000"/>
                      </a:schemeClr>
                    </a:solidFill>
                  </a:tcPr>
                </a:tc>
                <a:tc>
                  <a:txBody>
                    <a:bodyPr/>
                    <a:lstStyle/>
                    <a:p>
                      <a:pPr algn="just" rtl="1">
                        <a:lnSpc>
                          <a:spcPct val="150000"/>
                        </a:lnSpc>
                        <a:spcAft>
                          <a:spcPts val="0"/>
                        </a:spcAft>
                      </a:pPr>
                      <a:r>
                        <a:rPr lang="ar-SA" sz="1600" kern="1200" dirty="0">
                          <a:solidFill>
                            <a:srgbClr val="545454"/>
                          </a:solidFill>
                          <a:latin typeface="Almarai 3"/>
                          <a:ea typeface="+mn-ea"/>
                          <a:cs typeface="Almarai 3"/>
                        </a:rPr>
                        <a:t> </a:t>
                      </a:r>
                      <a:endParaRPr lang="en-US" sz="1600" kern="1200" dirty="0">
                        <a:solidFill>
                          <a:srgbClr val="545454"/>
                        </a:solidFill>
                        <a:latin typeface="Almarai 3"/>
                        <a:ea typeface="+mn-ea"/>
                        <a:cs typeface="Almarai 3"/>
                      </a:endParaRPr>
                    </a:p>
                  </a:txBody>
                  <a:tcPr marL="68580" marR="68580" marT="0" marB="0">
                    <a:solidFill>
                      <a:schemeClr val="bg1">
                        <a:lumMod val="95000"/>
                      </a:schemeClr>
                    </a:solidFill>
                  </a:tcPr>
                </a:tc>
                <a:tc>
                  <a:txBody>
                    <a:bodyPr/>
                    <a:lstStyle/>
                    <a:p>
                      <a:pPr algn="just" rtl="1">
                        <a:lnSpc>
                          <a:spcPct val="150000"/>
                        </a:lnSpc>
                        <a:spcAft>
                          <a:spcPts val="0"/>
                        </a:spcAft>
                      </a:pPr>
                      <a:r>
                        <a:rPr lang="ar-SA" sz="1600" kern="1200" dirty="0">
                          <a:solidFill>
                            <a:srgbClr val="545454"/>
                          </a:solidFill>
                          <a:latin typeface="Almarai 3"/>
                          <a:ea typeface="+mn-ea"/>
                          <a:cs typeface="Almarai 3"/>
                        </a:rPr>
                        <a:t> </a:t>
                      </a:r>
                      <a:endParaRPr lang="en-US" sz="1600" kern="1200" dirty="0">
                        <a:solidFill>
                          <a:srgbClr val="545454"/>
                        </a:solidFill>
                        <a:latin typeface="Almarai 3"/>
                        <a:ea typeface="+mn-ea"/>
                        <a:cs typeface="Almarai 3"/>
                      </a:endParaRPr>
                    </a:p>
                  </a:txBody>
                  <a:tcPr marL="68580" marR="68580" marT="0" marB="0">
                    <a:solidFill>
                      <a:schemeClr val="bg1">
                        <a:lumMod val="95000"/>
                      </a:schemeClr>
                    </a:solidFill>
                  </a:tcPr>
                </a:tc>
                <a:extLst>
                  <a:ext uri="{0D108BD9-81ED-4DB2-BD59-A6C34878D82A}">
                    <a16:rowId xmlns:a16="http://schemas.microsoft.com/office/drawing/2014/main" xmlns="" val="2519412963"/>
                  </a:ext>
                </a:extLst>
              </a:tr>
              <a:tr h="468783">
                <a:tc>
                  <a:txBody>
                    <a:bodyPr/>
                    <a:lstStyle/>
                    <a:p>
                      <a:pPr algn="just" rtl="1">
                        <a:lnSpc>
                          <a:spcPct val="150000"/>
                        </a:lnSpc>
                        <a:spcAft>
                          <a:spcPts val="0"/>
                        </a:spcAft>
                      </a:pPr>
                      <a:r>
                        <a:rPr lang="ar-SA" sz="1600" kern="1200" dirty="0">
                          <a:solidFill>
                            <a:schemeClr val="bg1"/>
                          </a:solidFill>
                          <a:latin typeface="Almarai 3"/>
                          <a:ea typeface="+mn-ea"/>
                          <a:cs typeface="Almarai 3"/>
                        </a:rPr>
                        <a:t>8</a:t>
                      </a:r>
                      <a:endParaRPr lang="en-US" sz="1600" kern="1200" dirty="0">
                        <a:solidFill>
                          <a:schemeClr val="bg1"/>
                        </a:solidFill>
                        <a:latin typeface="Almarai 3"/>
                        <a:ea typeface="+mn-ea"/>
                        <a:cs typeface="Almarai 3"/>
                      </a:endParaRPr>
                    </a:p>
                  </a:txBody>
                  <a:tcPr marL="68580" marR="68580" marT="0" marB="0">
                    <a:solidFill>
                      <a:srgbClr val="BD9D54"/>
                    </a:solidFill>
                  </a:tcPr>
                </a:tc>
                <a:tc>
                  <a:txBody>
                    <a:bodyPr/>
                    <a:lstStyle/>
                    <a:p>
                      <a:pPr algn="just" rtl="1">
                        <a:lnSpc>
                          <a:spcPct val="150000"/>
                        </a:lnSpc>
                        <a:spcAft>
                          <a:spcPts val="0"/>
                        </a:spcAft>
                      </a:pPr>
                      <a:r>
                        <a:rPr lang="ar-SA" sz="1600" b="1" kern="1200" dirty="0">
                          <a:solidFill>
                            <a:srgbClr val="545454"/>
                          </a:solidFill>
                          <a:latin typeface="Almarai 3"/>
                          <a:ea typeface="+mn-ea"/>
                          <a:cs typeface="Almarai 3"/>
                        </a:rPr>
                        <a:t>رئيس مكتب الحسابات</a:t>
                      </a:r>
                      <a:endParaRPr lang="en-US" sz="1600" b="1" kern="1200" dirty="0">
                        <a:solidFill>
                          <a:srgbClr val="545454"/>
                        </a:solidFill>
                        <a:latin typeface="Almarai 3"/>
                        <a:ea typeface="+mn-ea"/>
                        <a:cs typeface="Almarai 3"/>
                      </a:endParaRPr>
                    </a:p>
                  </a:txBody>
                  <a:tcPr marL="68580" marR="68580" marT="0" marB="0">
                    <a:solidFill>
                      <a:schemeClr val="bg1"/>
                    </a:solidFill>
                  </a:tcPr>
                </a:tc>
                <a:tc>
                  <a:txBody>
                    <a:bodyPr/>
                    <a:lstStyle/>
                    <a:p>
                      <a:pPr algn="just" rtl="1">
                        <a:lnSpc>
                          <a:spcPct val="150000"/>
                        </a:lnSpc>
                        <a:spcAft>
                          <a:spcPts val="0"/>
                        </a:spcAft>
                      </a:pPr>
                      <a:r>
                        <a:rPr lang="ar-SA" sz="1600" kern="1200" dirty="0">
                          <a:solidFill>
                            <a:srgbClr val="545454"/>
                          </a:solidFill>
                          <a:latin typeface="Almarai 3"/>
                          <a:ea typeface="+mn-ea"/>
                          <a:cs typeface="Almarai 3"/>
                        </a:rPr>
                        <a:t> </a:t>
                      </a:r>
                      <a:endParaRPr lang="en-US" sz="1600" kern="1200" dirty="0">
                        <a:solidFill>
                          <a:srgbClr val="545454"/>
                        </a:solidFill>
                        <a:latin typeface="Almarai 3"/>
                        <a:ea typeface="+mn-ea"/>
                        <a:cs typeface="Almarai 3"/>
                      </a:endParaRPr>
                    </a:p>
                  </a:txBody>
                  <a:tcPr marL="68580" marR="68580" marT="0" marB="0">
                    <a:solidFill>
                      <a:schemeClr val="bg1"/>
                    </a:solidFill>
                  </a:tcPr>
                </a:tc>
                <a:tc>
                  <a:txBody>
                    <a:bodyPr/>
                    <a:lstStyle/>
                    <a:p>
                      <a:pPr algn="just" rtl="1">
                        <a:lnSpc>
                          <a:spcPct val="150000"/>
                        </a:lnSpc>
                        <a:spcAft>
                          <a:spcPts val="0"/>
                        </a:spcAft>
                      </a:pPr>
                      <a:r>
                        <a:rPr lang="ar-SA" sz="1600" kern="1200" dirty="0">
                          <a:solidFill>
                            <a:srgbClr val="545454"/>
                          </a:solidFill>
                          <a:latin typeface="Almarai 3"/>
                          <a:ea typeface="+mn-ea"/>
                          <a:cs typeface="Almarai 3"/>
                        </a:rPr>
                        <a:t> </a:t>
                      </a:r>
                      <a:endParaRPr lang="en-US" sz="1600" kern="1200" dirty="0">
                        <a:solidFill>
                          <a:srgbClr val="545454"/>
                        </a:solidFill>
                        <a:latin typeface="Almarai 3"/>
                        <a:ea typeface="+mn-ea"/>
                        <a:cs typeface="Almarai 3"/>
                      </a:endParaRPr>
                    </a:p>
                  </a:txBody>
                  <a:tcPr marL="68580" marR="68580" marT="0" marB="0">
                    <a:solidFill>
                      <a:schemeClr val="bg1"/>
                    </a:solidFill>
                  </a:tcPr>
                </a:tc>
                <a:extLst>
                  <a:ext uri="{0D108BD9-81ED-4DB2-BD59-A6C34878D82A}">
                    <a16:rowId xmlns:a16="http://schemas.microsoft.com/office/drawing/2014/main" xmlns="" val="3522565237"/>
                  </a:ext>
                </a:extLst>
              </a:tr>
              <a:tr h="468783">
                <a:tc>
                  <a:txBody>
                    <a:bodyPr/>
                    <a:lstStyle/>
                    <a:p>
                      <a:pPr algn="just" rtl="1">
                        <a:lnSpc>
                          <a:spcPct val="150000"/>
                        </a:lnSpc>
                        <a:spcAft>
                          <a:spcPts val="0"/>
                        </a:spcAft>
                      </a:pPr>
                      <a:r>
                        <a:rPr lang="ar-SA" sz="1600" kern="1200" dirty="0">
                          <a:solidFill>
                            <a:schemeClr val="bg1"/>
                          </a:solidFill>
                          <a:latin typeface="Almarai 3"/>
                          <a:ea typeface="+mn-ea"/>
                          <a:cs typeface="Almarai 3"/>
                        </a:rPr>
                        <a:t>9</a:t>
                      </a:r>
                      <a:endParaRPr lang="en-US" sz="1600" kern="1200" dirty="0">
                        <a:solidFill>
                          <a:schemeClr val="bg1"/>
                        </a:solidFill>
                        <a:latin typeface="Almarai 3"/>
                        <a:ea typeface="+mn-ea"/>
                        <a:cs typeface="Almarai 3"/>
                      </a:endParaRPr>
                    </a:p>
                  </a:txBody>
                  <a:tcPr marL="68580" marR="68580" marT="0" marB="0">
                    <a:solidFill>
                      <a:srgbClr val="BD9D54"/>
                    </a:solidFill>
                  </a:tcPr>
                </a:tc>
                <a:tc>
                  <a:txBody>
                    <a:bodyPr/>
                    <a:lstStyle/>
                    <a:p>
                      <a:pPr algn="just" rtl="1">
                        <a:lnSpc>
                          <a:spcPct val="150000"/>
                        </a:lnSpc>
                        <a:spcAft>
                          <a:spcPts val="0"/>
                        </a:spcAft>
                      </a:pPr>
                      <a:r>
                        <a:rPr lang="ar-SA" sz="1600" b="1" kern="1200" dirty="0">
                          <a:solidFill>
                            <a:srgbClr val="545454"/>
                          </a:solidFill>
                          <a:latin typeface="Almarai 3"/>
                          <a:ea typeface="+mn-ea"/>
                          <a:cs typeface="Almarai 3"/>
                        </a:rPr>
                        <a:t>رئيس وحدة تقنية المعلومات</a:t>
                      </a:r>
                      <a:endParaRPr lang="en-US" sz="1600" b="1" kern="1200" dirty="0">
                        <a:solidFill>
                          <a:srgbClr val="545454"/>
                        </a:solidFill>
                        <a:latin typeface="Almarai 3"/>
                        <a:ea typeface="+mn-ea"/>
                        <a:cs typeface="Almarai 3"/>
                      </a:endParaRPr>
                    </a:p>
                  </a:txBody>
                  <a:tcPr marL="68580" marR="68580" marT="0" marB="0">
                    <a:solidFill>
                      <a:schemeClr val="bg1">
                        <a:lumMod val="95000"/>
                      </a:schemeClr>
                    </a:solidFill>
                  </a:tcPr>
                </a:tc>
                <a:tc>
                  <a:txBody>
                    <a:bodyPr/>
                    <a:lstStyle/>
                    <a:p>
                      <a:pPr algn="just" rtl="1">
                        <a:lnSpc>
                          <a:spcPct val="150000"/>
                        </a:lnSpc>
                        <a:spcAft>
                          <a:spcPts val="0"/>
                        </a:spcAft>
                      </a:pPr>
                      <a:r>
                        <a:rPr lang="ar-SA" sz="1600" kern="1200" dirty="0">
                          <a:solidFill>
                            <a:srgbClr val="545454"/>
                          </a:solidFill>
                          <a:latin typeface="Almarai 3"/>
                          <a:ea typeface="+mn-ea"/>
                          <a:cs typeface="Almarai 3"/>
                        </a:rPr>
                        <a:t> </a:t>
                      </a:r>
                      <a:endParaRPr lang="en-US" sz="1600" kern="1200" dirty="0">
                        <a:solidFill>
                          <a:srgbClr val="545454"/>
                        </a:solidFill>
                        <a:latin typeface="Almarai 3"/>
                        <a:ea typeface="+mn-ea"/>
                        <a:cs typeface="Almarai 3"/>
                      </a:endParaRPr>
                    </a:p>
                  </a:txBody>
                  <a:tcPr marL="68580" marR="68580" marT="0" marB="0">
                    <a:solidFill>
                      <a:schemeClr val="bg1">
                        <a:lumMod val="95000"/>
                      </a:schemeClr>
                    </a:solidFill>
                  </a:tcPr>
                </a:tc>
                <a:tc>
                  <a:txBody>
                    <a:bodyPr/>
                    <a:lstStyle/>
                    <a:p>
                      <a:pPr algn="just" rtl="1">
                        <a:lnSpc>
                          <a:spcPct val="150000"/>
                        </a:lnSpc>
                        <a:spcAft>
                          <a:spcPts val="0"/>
                        </a:spcAft>
                      </a:pPr>
                      <a:r>
                        <a:rPr lang="ar-SA" sz="1600" kern="1200" dirty="0">
                          <a:solidFill>
                            <a:srgbClr val="545454"/>
                          </a:solidFill>
                          <a:latin typeface="Almarai 3"/>
                          <a:ea typeface="+mn-ea"/>
                          <a:cs typeface="Almarai 3"/>
                        </a:rPr>
                        <a:t> </a:t>
                      </a:r>
                      <a:endParaRPr lang="en-US" sz="1600" kern="1200" dirty="0">
                        <a:solidFill>
                          <a:srgbClr val="545454"/>
                        </a:solidFill>
                        <a:latin typeface="Almarai 3"/>
                        <a:ea typeface="+mn-ea"/>
                        <a:cs typeface="Almarai 3"/>
                      </a:endParaRPr>
                    </a:p>
                  </a:txBody>
                  <a:tcPr marL="68580" marR="68580" marT="0" marB="0">
                    <a:solidFill>
                      <a:schemeClr val="bg1">
                        <a:lumMod val="95000"/>
                      </a:schemeClr>
                    </a:solidFill>
                  </a:tcPr>
                </a:tc>
                <a:extLst>
                  <a:ext uri="{0D108BD9-81ED-4DB2-BD59-A6C34878D82A}">
                    <a16:rowId xmlns:a16="http://schemas.microsoft.com/office/drawing/2014/main" xmlns="" val="1786733196"/>
                  </a:ext>
                </a:extLst>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grpSp>
        <p:nvGrpSpPr>
          <p:cNvPr id="10" name="Group 10"/>
          <p:cNvGrpSpPr/>
          <p:nvPr/>
        </p:nvGrpSpPr>
        <p:grpSpPr>
          <a:xfrm rot="2700000">
            <a:off x="-1376391" y="-3093321"/>
            <a:ext cx="7415398" cy="3565095"/>
            <a:chOff x="0" y="0"/>
            <a:chExt cx="660400" cy="317500"/>
          </a:xfrm>
        </p:grpSpPr>
        <p:sp>
          <p:nvSpPr>
            <p:cNvPr id="11" name="Freeform 11"/>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txBody>
            <a:bodyPr/>
            <a:lstStyle/>
            <a:p>
              <a:endParaRPr lang="en-AE"/>
            </a:p>
          </p:txBody>
        </p:sp>
        <p:sp>
          <p:nvSpPr>
            <p:cNvPr id="12" name="TextBox 12"/>
            <p:cNvSpPr txBox="1"/>
            <p:nvPr/>
          </p:nvSpPr>
          <p:spPr>
            <a:xfrm>
              <a:off x="0" y="127000"/>
              <a:ext cx="660400" cy="190500"/>
            </a:xfrm>
            <a:prstGeom prst="rect">
              <a:avLst/>
            </a:prstGeom>
          </p:spPr>
          <p:txBody>
            <a:bodyPr lIns="50800" tIns="50800" rIns="50800" bIns="50800" rtlCol="0" anchor="ctr"/>
            <a:lstStyle/>
            <a:p>
              <a:pPr algn="ctr">
                <a:lnSpc>
                  <a:spcPts val="2553"/>
                </a:lnSpc>
              </a:pPr>
              <a:endParaRPr/>
            </a:p>
          </p:txBody>
        </p:sp>
      </p:grpSp>
      <p:sp>
        <p:nvSpPr>
          <p:cNvPr id="13" name="AutoShape 13"/>
          <p:cNvSpPr/>
          <p:nvPr/>
        </p:nvSpPr>
        <p:spPr>
          <a:xfrm>
            <a:off x="-1839005" y="-2273771"/>
            <a:ext cx="5185216" cy="5132702"/>
          </a:xfrm>
          <a:prstGeom prst="line">
            <a:avLst/>
          </a:prstGeom>
          <a:ln w="28575" cap="flat">
            <a:solidFill>
              <a:srgbClr val="8CA9AD"/>
            </a:solidFill>
            <a:prstDash val="solid"/>
            <a:headEnd type="none" w="sm" len="sm"/>
            <a:tailEnd type="none" w="sm" len="sm"/>
          </a:ln>
        </p:spPr>
        <p:txBody>
          <a:bodyPr/>
          <a:lstStyle/>
          <a:p>
            <a:endParaRPr lang="en-AE"/>
          </a:p>
        </p:txBody>
      </p:sp>
      <p:sp>
        <p:nvSpPr>
          <p:cNvPr id="14" name="AutoShape 14"/>
          <p:cNvSpPr/>
          <p:nvPr/>
        </p:nvSpPr>
        <p:spPr>
          <a:xfrm>
            <a:off x="-2052951" y="-1961095"/>
            <a:ext cx="5038853" cy="5038853"/>
          </a:xfrm>
          <a:prstGeom prst="line">
            <a:avLst/>
          </a:prstGeom>
          <a:ln w="28575" cap="flat">
            <a:solidFill>
              <a:srgbClr val="8CA9AD"/>
            </a:solidFill>
            <a:prstDash val="solid"/>
            <a:headEnd type="none" w="sm" len="sm"/>
            <a:tailEnd type="none" w="sm" len="sm"/>
          </a:ln>
        </p:spPr>
        <p:txBody>
          <a:bodyPr/>
          <a:lstStyle/>
          <a:p>
            <a:endParaRPr lang="en-AE"/>
          </a:p>
        </p:txBody>
      </p:sp>
      <p:sp>
        <p:nvSpPr>
          <p:cNvPr id="15" name="AutoShape 15"/>
          <p:cNvSpPr/>
          <p:nvPr/>
        </p:nvSpPr>
        <p:spPr>
          <a:xfrm>
            <a:off x="-2232553" y="-1602625"/>
            <a:ext cx="4867141" cy="4867141"/>
          </a:xfrm>
          <a:prstGeom prst="line">
            <a:avLst/>
          </a:prstGeom>
          <a:ln w="28575" cap="flat">
            <a:solidFill>
              <a:srgbClr val="8CA9AD"/>
            </a:solidFill>
            <a:prstDash val="solid"/>
            <a:headEnd type="none" w="sm" len="sm"/>
            <a:tailEnd type="none" w="sm" len="sm"/>
          </a:ln>
        </p:spPr>
        <p:txBody>
          <a:bodyPr/>
          <a:lstStyle/>
          <a:p>
            <a:endParaRPr lang="en-AE"/>
          </a:p>
        </p:txBody>
      </p:sp>
      <p:sp>
        <p:nvSpPr>
          <p:cNvPr id="16" name="AutoShape 16"/>
          <p:cNvSpPr/>
          <p:nvPr/>
        </p:nvSpPr>
        <p:spPr>
          <a:xfrm>
            <a:off x="-2359208" y="-1216357"/>
            <a:ext cx="4690515" cy="4690515"/>
          </a:xfrm>
          <a:prstGeom prst="line">
            <a:avLst/>
          </a:prstGeom>
          <a:ln w="28575" cap="flat">
            <a:solidFill>
              <a:srgbClr val="8CA9AD"/>
            </a:solidFill>
            <a:prstDash val="solid"/>
            <a:headEnd type="none" w="sm" len="sm"/>
            <a:tailEnd type="none" w="sm" len="sm"/>
          </a:ln>
        </p:spPr>
        <p:txBody>
          <a:bodyPr/>
          <a:lstStyle/>
          <a:p>
            <a:endParaRPr lang="en-AE"/>
          </a:p>
        </p:txBody>
      </p:sp>
      <p:sp>
        <p:nvSpPr>
          <p:cNvPr id="17" name="AutoShape 17"/>
          <p:cNvSpPr/>
          <p:nvPr/>
        </p:nvSpPr>
        <p:spPr>
          <a:xfrm>
            <a:off x="-2503062" y="-776680"/>
            <a:ext cx="4347674" cy="4347674"/>
          </a:xfrm>
          <a:prstGeom prst="line">
            <a:avLst/>
          </a:prstGeom>
          <a:ln w="28575" cap="flat">
            <a:solidFill>
              <a:srgbClr val="8CA9AD"/>
            </a:solidFill>
            <a:prstDash val="solid"/>
            <a:headEnd type="none" w="sm" len="sm"/>
            <a:tailEnd type="none" w="sm" len="sm"/>
          </a:ln>
        </p:spPr>
        <p:txBody>
          <a:bodyPr/>
          <a:lstStyle/>
          <a:p>
            <a:endParaRPr lang="en-AE"/>
          </a:p>
        </p:txBody>
      </p:sp>
      <p:sp>
        <p:nvSpPr>
          <p:cNvPr id="18" name="AutoShape 18"/>
          <p:cNvSpPr/>
          <p:nvPr/>
        </p:nvSpPr>
        <p:spPr>
          <a:xfrm>
            <a:off x="-2623881" y="-332957"/>
            <a:ext cx="3963599" cy="3985594"/>
          </a:xfrm>
          <a:prstGeom prst="line">
            <a:avLst/>
          </a:prstGeom>
          <a:ln w="28575" cap="flat">
            <a:solidFill>
              <a:srgbClr val="8CA9AD"/>
            </a:solidFill>
            <a:prstDash val="solid"/>
            <a:headEnd type="none" w="sm" len="sm"/>
            <a:tailEnd type="none" w="sm" len="sm"/>
          </a:ln>
        </p:spPr>
        <p:txBody>
          <a:bodyPr/>
          <a:lstStyle/>
          <a:p>
            <a:endParaRPr lang="en-AE"/>
          </a:p>
        </p:txBody>
      </p:sp>
      <p:sp>
        <p:nvSpPr>
          <p:cNvPr id="19" name="AutoShape 19"/>
          <p:cNvSpPr/>
          <p:nvPr/>
        </p:nvSpPr>
        <p:spPr>
          <a:xfrm>
            <a:off x="-2598114" y="228677"/>
            <a:ext cx="3377485" cy="3360058"/>
          </a:xfrm>
          <a:prstGeom prst="line">
            <a:avLst/>
          </a:prstGeom>
          <a:ln w="28575" cap="flat">
            <a:solidFill>
              <a:srgbClr val="8CA9AD"/>
            </a:solidFill>
            <a:prstDash val="solid"/>
            <a:headEnd type="none" w="sm" len="sm"/>
            <a:tailEnd type="none" w="sm" len="sm"/>
          </a:ln>
        </p:spPr>
        <p:txBody>
          <a:bodyPr/>
          <a:lstStyle/>
          <a:p>
            <a:endParaRPr lang="en-AE"/>
          </a:p>
        </p:txBody>
      </p:sp>
      <p:sp>
        <p:nvSpPr>
          <p:cNvPr id="20" name="AutoShape 20"/>
          <p:cNvSpPr/>
          <p:nvPr/>
        </p:nvSpPr>
        <p:spPr>
          <a:xfrm>
            <a:off x="-2509797" y="905760"/>
            <a:ext cx="2628598" cy="2671969"/>
          </a:xfrm>
          <a:prstGeom prst="line">
            <a:avLst/>
          </a:prstGeom>
          <a:ln w="28575" cap="flat">
            <a:solidFill>
              <a:srgbClr val="8CA9AD"/>
            </a:solidFill>
            <a:prstDash val="solid"/>
            <a:headEnd type="none" w="sm" len="sm"/>
            <a:tailEnd type="none" w="sm" len="sm"/>
          </a:ln>
        </p:spPr>
        <p:txBody>
          <a:bodyPr/>
          <a:lstStyle/>
          <a:p>
            <a:endParaRPr lang="en-AE"/>
          </a:p>
        </p:txBody>
      </p:sp>
      <p:sp>
        <p:nvSpPr>
          <p:cNvPr id="21" name="Freeform 21"/>
          <p:cNvSpPr/>
          <p:nvPr/>
        </p:nvSpPr>
        <p:spPr>
          <a:xfrm>
            <a:off x="17204191" y="-5510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22" name="Freeform 22"/>
          <p:cNvSpPr/>
          <p:nvPr/>
        </p:nvSpPr>
        <p:spPr>
          <a:xfrm>
            <a:off x="17204191" y="1028700"/>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23" name="Freeform 23"/>
          <p:cNvSpPr/>
          <p:nvPr/>
        </p:nvSpPr>
        <p:spPr>
          <a:xfrm rot="5400000" flipH="1" flipV="1">
            <a:off x="17204191" y="2112509"/>
            <a:ext cx="1083809" cy="1083809"/>
          </a:xfrm>
          <a:custGeom>
            <a:avLst/>
            <a:gdLst/>
            <a:ahLst/>
            <a:cxnLst/>
            <a:rect l="l" t="t" r="r" b="b"/>
            <a:pathLst>
              <a:path w="1083809" h="1083809">
                <a:moveTo>
                  <a:pt x="1083809" y="1083809"/>
                </a:moveTo>
                <a:lnTo>
                  <a:pt x="0" y="1083809"/>
                </a:lnTo>
                <a:lnTo>
                  <a:pt x="0" y="0"/>
                </a:lnTo>
                <a:lnTo>
                  <a:pt x="1083809" y="0"/>
                </a:lnTo>
                <a:lnTo>
                  <a:pt x="1083809" y="1083809"/>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24" name="Freeform 24"/>
          <p:cNvSpPr/>
          <p:nvPr/>
        </p:nvSpPr>
        <p:spPr>
          <a:xfrm>
            <a:off x="16120382" y="-5510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25" name="Freeform 25"/>
          <p:cNvSpPr/>
          <p:nvPr/>
        </p:nvSpPr>
        <p:spPr>
          <a:xfrm rot="5400000">
            <a:off x="15036573" y="1028700"/>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26" name="Freeform 26"/>
          <p:cNvSpPr/>
          <p:nvPr/>
        </p:nvSpPr>
        <p:spPr>
          <a:xfrm rot="-10800000">
            <a:off x="16120382" y="211250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27" name="Freeform 27"/>
          <p:cNvSpPr/>
          <p:nvPr/>
        </p:nvSpPr>
        <p:spPr>
          <a:xfrm rot="-10800000" flipH="1" flipV="1">
            <a:off x="15036573" y="2112509"/>
            <a:ext cx="1083809" cy="1083809"/>
          </a:xfrm>
          <a:custGeom>
            <a:avLst/>
            <a:gdLst/>
            <a:ahLst/>
            <a:cxnLst/>
            <a:rect l="l" t="t" r="r" b="b"/>
            <a:pathLst>
              <a:path w="1083809" h="1083809">
                <a:moveTo>
                  <a:pt x="1083809" y="1083809"/>
                </a:moveTo>
                <a:lnTo>
                  <a:pt x="0" y="1083809"/>
                </a:lnTo>
                <a:lnTo>
                  <a:pt x="0" y="0"/>
                </a:lnTo>
                <a:lnTo>
                  <a:pt x="1083809" y="0"/>
                </a:lnTo>
                <a:lnTo>
                  <a:pt x="1083809" y="1083809"/>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28" name="Freeform 28"/>
          <p:cNvSpPr/>
          <p:nvPr/>
        </p:nvSpPr>
        <p:spPr>
          <a:xfrm rot="5400000" flipH="1" flipV="1">
            <a:off x="12770705" y="-55109"/>
            <a:ext cx="1083809" cy="1083809"/>
          </a:xfrm>
          <a:custGeom>
            <a:avLst/>
            <a:gdLst/>
            <a:ahLst/>
            <a:cxnLst/>
            <a:rect l="l" t="t" r="r" b="b"/>
            <a:pathLst>
              <a:path w="1083809" h="1083809">
                <a:moveTo>
                  <a:pt x="1083809" y="1083809"/>
                </a:moveTo>
                <a:lnTo>
                  <a:pt x="0" y="1083809"/>
                </a:lnTo>
                <a:lnTo>
                  <a:pt x="0" y="0"/>
                </a:lnTo>
                <a:lnTo>
                  <a:pt x="1083809" y="0"/>
                </a:lnTo>
                <a:lnTo>
                  <a:pt x="1083809" y="1083809"/>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29" name="Freeform 29"/>
          <p:cNvSpPr/>
          <p:nvPr/>
        </p:nvSpPr>
        <p:spPr>
          <a:xfrm rot="-10800000" flipH="1" flipV="1">
            <a:off x="12770705" y="1028700"/>
            <a:ext cx="1083809" cy="1083809"/>
          </a:xfrm>
          <a:custGeom>
            <a:avLst/>
            <a:gdLst/>
            <a:ahLst/>
            <a:cxnLst/>
            <a:rect l="l" t="t" r="r" b="b"/>
            <a:pathLst>
              <a:path w="1083809" h="1083809">
                <a:moveTo>
                  <a:pt x="1083809" y="1083809"/>
                </a:moveTo>
                <a:lnTo>
                  <a:pt x="0" y="1083809"/>
                </a:lnTo>
                <a:lnTo>
                  <a:pt x="0" y="0"/>
                </a:lnTo>
                <a:lnTo>
                  <a:pt x="1083809" y="0"/>
                </a:lnTo>
                <a:lnTo>
                  <a:pt x="1083809" y="1083809"/>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30" name="Freeform 30"/>
          <p:cNvSpPr/>
          <p:nvPr/>
        </p:nvSpPr>
        <p:spPr>
          <a:xfrm rot="-10800000">
            <a:off x="9525" y="7044155"/>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31" name="Freeform 31"/>
          <p:cNvSpPr/>
          <p:nvPr/>
        </p:nvSpPr>
        <p:spPr>
          <a:xfrm>
            <a:off x="1083809" y="7072730"/>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32" name="Freeform 32"/>
          <p:cNvSpPr/>
          <p:nvPr/>
        </p:nvSpPr>
        <p:spPr>
          <a:xfrm>
            <a:off x="0" y="815653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33" name="Freeform 33"/>
          <p:cNvSpPr/>
          <p:nvPr/>
        </p:nvSpPr>
        <p:spPr>
          <a:xfrm rot="-10800000">
            <a:off x="0" y="9240348"/>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34" name="Freeform 34"/>
          <p:cNvSpPr/>
          <p:nvPr/>
        </p:nvSpPr>
        <p:spPr>
          <a:xfrm rot="-5400000">
            <a:off x="1083809" y="9240348"/>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35" name="Freeform 35"/>
          <p:cNvSpPr/>
          <p:nvPr/>
        </p:nvSpPr>
        <p:spPr>
          <a:xfrm rot="-10800000">
            <a:off x="3321750" y="9268923"/>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36" name="Freeform 36"/>
          <p:cNvSpPr/>
          <p:nvPr/>
        </p:nvSpPr>
        <p:spPr>
          <a:xfrm>
            <a:off x="3321750" y="8185114"/>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37" name="Freeform 37"/>
          <p:cNvSpPr/>
          <p:nvPr/>
        </p:nvSpPr>
        <p:spPr>
          <a:xfrm rot="5400000">
            <a:off x="4405559" y="9268923"/>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40" name="TextBox 19"/>
          <p:cNvSpPr txBox="1"/>
          <p:nvPr/>
        </p:nvSpPr>
        <p:spPr>
          <a:xfrm>
            <a:off x="4667506" y="6112024"/>
            <a:ext cx="10369069" cy="956672"/>
          </a:xfrm>
          <a:prstGeom prst="rect">
            <a:avLst/>
          </a:prstGeom>
        </p:spPr>
        <p:txBody>
          <a:bodyPr lIns="0" tIns="0" rIns="0" bIns="0" rtlCol="0" anchor="t">
            <a:spAutoFit/>
          </a:bodyPr>
          <a:lstStyle/>
          <a:p>
            <a:pPr algn="just" rtl="1">
              <a:lnSpc>
                <a:spcPts val="3863"/>
              </a:lnSpc>
            </a:pPr>
            <a:r>
              <a:rPr lang="ar-AE" sz="2799" dirty="0">
                <a:solidFill>
                  <a:srgbClr val="545454"/>
                </a:solidFill>
                <a:latin typeface="Almarai 3"/>
                <a:cs typeface="Almarai 3"/>
              </a:rPr>
              <a:t>يتم تصميم إستبيان ونموذج تقييم المرشحين وتوزيعه على المدراء ورؤساء الأقسام لتعبئته الرئيسيين حسب النماذج التالية:</a:t>
            </a:r>
            <a:endParaRPr lang="en-US" sz="2799" dirty="0">
              <a:solidFill>
                <a:srgbClr val="545454"/>
              </a:solidFill>
              <a:latin typeface="Almarai 3"/>
              <a:cs typeface="Almarai 3"/>
            </a:endParaRPr>
          </a:p>
        </p:txBody>
      </p:sp>
      <p:sp>
        <p:nvSpPr>
          <p:cNvPr id="41" name="TextBox 20"/>
          <p:cNvSpPr txBox="1"/>
          <p:nvPr/>
        </p:nvSpPr>
        <p:spPr>
          <a:xfrm>
            <a:off x="7839367" y="5524500"/>
            <a:ext cx="7197206" cy="502061"/>
          </a:xfrm>
          <a:prstGeom prst="rect">
            <a:avLst/>
          </a:prstGeom>
        </p:spPr>
        <p:txBody>
          <a:bodyPr lIns="0" tIns="0" rIns="0" bIns="0" rtlCol="0" anchor="t">
            <a:spAutoFit/>
          </a:bodyPr>
          <a:lstStyle/>
          <a:p>
            <a:pPr algn="r" rtl="1">
              <a:lnSpc>
                <a:spcPts val="4070"/>
              </a:lnSpc>
            </a:pPr>
            <a:r>
              <a:rPr lang="ar-AE" sz="2800" dirty="0">
                <a:solidFill>
                  <a:srgbClr val="BD9D54"/>
                </a:solidFill>
                <a:latin typeface="Almarai 1"/>
                <a:cs typeface="Almarai 1"/>
              </a:rPr>
              <a:t>الخطوة الثانية:</a:t>
            </a:r>
            <a:endParaRPr lang="en-US" sz="2800" dirty="0">
              <a:solidFill>
                <a:srgbClr val="BD9D54"/>
              </a:solidFill>
              <a:latin typeface="Almarai 1"/>
              <a:cs typeface="Almarai 1"/>
            </a:endParaRPr>
          </a:p>
        </p:txBody>
      </p:sp>
      <p:sp>
        <p:nvSpPr>
          <p:cNvPr id="42" name="TextBox 41"/>
          <p:cNvSpPr txBox="1"/>
          <p:nvPr/>
        </p:nvSpPr>
        <p:spPr>
          <a:xfrm>
            <a:off x="6391478" y="3636400"/>
            <a:ext cx="8661659" cy="1410643"/>
          </a:xfrm>
          <a:prstGeom prst="rect">
            <a:avLst/>
          </a:prstGeom>
        </p:spPr>
        <p:txBody>
          <a:bodyPr wrap="square" lIns="0" tIns="0" rIns="0" bIns="0" rtlCol="0" anchor="t">
            <a:spAutoFit/>
          </a:bodyPr>
          <a:lstStyle/>
          <a:p>
            <a:pPr algn="r" rtl="1">
              <a:lnSpc>
                <a:spcPts val="5544"/>
              </a:lnSpc>
            </a:pPr>
            <a:r>
              <a:rPr lang="ar-AE" sz="3700" dirty="0">
                <a:solidFill>
                  <a:srgbClr val="33939B"/>
                </a:solidFill>
                <a:latin typeface="Almarai 1"/>
                <a:cs typeface="Almarai 1"/>
              </a:rPr>
              <a:t>مراحل عملية التخطيط للتعاقب الوظيفي </a:t>
            </a:r>
            <a:endParaRPr lang="ar-AE" sz="3700" dirty="0" smtClean="0">
              <a:solidFill>
                <a:srgbClr val="33939B"/>
              </a:solidFill>
              <a:latin typeface="Almarai 1"/>
              <a:cs typeface="Almarai 1"/>
            </a:endParaRPr>
          </a:p>
          <a:p>
            <a:pPr algn="r" rtl="1">
              <a:lnSpc>
                <a:spcPts val="5544"/>
              </a:lnSpc>
            </a:pPr>
            <a:r>
              <a:rPr lang="ar-AE" sz="3700" dirty="0" smtClean="0">
                <a:solidFill>
                  <a:srgbClr val="33939B"/>
                </a:solidFill>
                <a:latin typeface="Almarai 1"/>
                <a:cs typeface="Almarai 1"/>
              </a:rPr>
              <a:t>و </a:t>
            </a:r>
            <a:r>
              <a:rPr lang="ar-AE" sz="3700" dirty="0">
                <a:solidFill>
                  <a:srgbClr val="33939B"/>
                </a:solidFill>
                <a:latin typeface="Almarai 1"/>
                <a:cs typeface="Almarai 1"/>
              </a:rPr>
              <a:t>تطوير نخبة الكفاءات</a:t>
            </a:r>
            <a:endParaRPr lang="en-US" sz="3700" dirty="0">
              <a:solidFill>
                <a:srgbClr val="33939B"/>
              </a:solidFill>
              <a:latin typeface="Almarai 1"/>
              <a:cs typeface="Almarai 1"/>
            </a:endParaRPr>
          </a:p>
        </p:txBody>
      </p:sp>
      <p:sp>
        <p:nvSpPr>
          <p:cNvPr id="43" name="Pentagon 42"/>
          <p:cNvSpPr/>
          <p:nvPr/>
        </p:nvSpPr>
        <p:spPr>
          <a:xfrm flipH="1">
            <a:off x="9997879" y="7634249"/>
            <a:ext cx="5038693" cy="773585"/>
          </a:xfrm>
          <a:prstGeom prst="homePlate">
            <a:avLst/>
          </a:prstGeom>
          <a:solidFill>
            <a:srgbClr val="BD9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800" dirty="0">
                <a:solidFill>
                  <a:schemeClr val="bg1"/>
                </a:solidFill>
                <a:latin typeface="Almarai 1"/>
                <a:cs typeface="Almarai 1"/>
                <a:hlinkClick r:id="rId10" action="ppaction://hlinkfile"/>
              </a:rPr>
              <a:t>إستبيان التعاقب الوظيفي</a:t>
            </a:r>
            <a:endParaRPr lang="en-US" sz="2800" dirty="0">
              <a:solidFill>
                <a:schemeClr val="bg1"/>
              </a:solidFill>
              <a:latin typeface="Almarai 1"/>
              <a:cs typeface="Almarai 1"/>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H="1">
            <a:off x="13891966" y="5913664"/>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3" name="Freeform 3"/>
          <p:cNvSpPr/>
          <p:nvPr/>
        </p:nvSpPr>
        <p:spPr>
          <a:xfrm flipH="1">
            <a:off x="14966250" y="5905500"/>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4" name="Freeform 4"/>
          <p:cNvSpPr/>
          <p:nvPr/>
        </p:nvSpPr>
        <p:spPr>
          <a:xfrm flipH="1">
            <a:off x="13882441" y="7026048"/>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5" name="Freeform 5"/>
          <p:cNvSpPr/>
          <p:nvPr/>
        </p:nvSpPr>
        <p:spPr>
          <a:xfrm rot="10800000" flipH="1">
            <a:off x="13882441" y="8109857"/>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6" name="Freeform 6"/>
          <p:cNvSpPr/>
          <p:nvPr/>
        </p:nvSpPr>
        <p:spPr>
          <a:xfrm rot="5400000" flipH="1">
            <a:off x="14966250" y="8109857"/>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7" name="Freeform 7"/>
          <p:cNvSpPr/>
          <p:nvPr/>
        </p:nvSpPr>
        <p:spPr>
          <a:xfrm rot="10800000" flipH="1">
            <a:off x="14966250" y="9193666"/>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8" name="Freeform 8"/>
          <p:cNvSpPr/>
          <p:nvPr/>
        </p:nvSpPr>
        <p:spPr>
          <a:xfrm rot="10800000" flipH="1">
            <a:off x="17204191" y="8119382"/>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9" name="Freeform 9"/>
          <p:cNvSpPr/>
          <p:nvPr/>
        </p:nvSpPr>
        <p:spPr>
          <a:xfrm flipH="1">
            <a:off x="17204191" y="7035573"/>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10" name="Freeform 10"/>
          <p:cNvSpPr/>
          <p:nvPr/>
        </p:nvSpPr>
        <p:spPr>
          <a:xfrm rot="16200000" flipH="1">
            <a:off x="14966250" y="4807403"/>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11" name="Freeform 11"/>
          <p:cNvSpPr/>
          <p:nvPr/>
        </p:nvSpPr>
        <p:spPr>
          <a:xfrm flipH="1">
            <a:off x="16120382" y="9203191"/>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12" name="Freeform 12"/>
          <p:cNvSpPr/>
          <p:nvPr/>
        </p:nvSpPr>
        <p:spPr>
          <a:xfrm flipH="1">
            <a:off x="17204191" y="9203191"/>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13" name="Freeform 13"/>
          <p:cNvSpPr/>
          <p:nvPr/>
        </p:nvSpPr>
        <p:spPr>
          <a:xfrm rot="16200000" flipH="1">
            <a:off x="13882441" y="9193666"/>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15" name="TextBox 15"/>
          <p:cNvSpPr txBox="1"/>
          <p:nvPr/>
        </p:nvSpPr>
        <p:spPr>
          <a:xfrm>
            <a:off x="2939431" y="2476500"/>
            <a:ext cx="9824039" cy="502061"/>
          </a:xfrm>
          <a:prstGeom prst="rect">
            <a:avLst/>
          </a:prstGeom>
        </p:spPr>
        <p:txBody>
          <a:bodyPr lIns="0" tIns="0" rIns="0" bIns="0" rtlCol="0" anchor="t">
            <a:spAutoFit/>
          </a:bodyPr>
          <a:lstStyle/>
          <a:p>
            <a:pPr algn="r" rtl="1">
              <a:lnSpc>
                <a:spcPts val="4070"/>
              </a:lnSpc>
            </a:pPr>
            <a:r>
              <a:rPr lang="ar-AE" sz="2800" dirty="0">
                <a:solidFill>
                  <a:srgbClr val="BD9D54"/>
                </a:solidFill>
                <a:latin typeface="Almarai 1"/>
                <a:cs typeface="Almarai 1"/>
              </a:rPr>
              <a:t>الخطوة الثالثة: تفريغ الإستبيان:</a:t>
            </a:r>
            <a:endParaRPr lang="en-US" sz="2800" dirty="0">
              <a:solidFill>
                <a:srgbClr val="BD9D54"/>
              </a:solidFill>
              <a:latin typeface="Almarai 1"/>
              <a:cs typeface="Almarai 1"/>
            </a:endParaRPr>
          </a:p>
        </p:txBody>
      </p:sp>
      <p:sp>
        <p:nvSpPr>
          <p:cNvPr id="16" name="TextBox 16"/>
          <p:cNvSpPr txBox="1"/>
          <p:nvPr/>
        </p:nvSpPr>
        <p:spPr>
          <a:xfrm>
            <a:off x="3352800" y="3189904"/>
            <a:ext cx="9410670" cy="1000274"/>
          </a:xfrm>
          <a:prstGeom prst="rect">
            <a:avLst/>
          </a:prstGeom>
        </p:spPr>
        <p:txBody>
          <a:bodyPr wrap="square" lIns="0" tIns="0" rIns="0" bIns="0" rtlCol="0" anchor="t">
            <a:spAutoFit/>
          </a:bodyPr>
          <a:lstStyle/>
          <a:p>
            <a:pPr algn="just" rtl="1">
              <a:lnSpc>
                <a:spcPts val="3863"/>
              </a:lnSpc>
            </a:pPr>
            <a:r>
              <a:rPr lang="ar-AE" sz="2799" dirty="0">
                <a:solidFill>
                  <a:srgbClr val="545454"/>
                </a:solidFill>
                <a:latin typeface="Almarai 3"/>
                <a:cs typeface="Almarai 3"/>
              </a:rPr>
              <a:t>1.	 المخاطر التي يمكن أن تنشأ عن تغيب كل مسؤول كما وردت من المسؤولين:</a:t>
            </a:r>
            <a:endParaRPr lang="en-US" sz="2799" dirty="0">
              <a:solidFill>
                <a:srgbClr val="545454"/>
              </a:solidFill>
              <a:latin typeface="Almarai 3"/>
              <a:cs typeface="Almarai 3"/>
            </a:endParaRPr>
          </a:p>
        </p:txBody>
      </p:sp>
      <p:sp>
        <p:nvSpPr>
          <p:cNvPr id="18" name="Pentagon 17"/>
          <p:cNvSpPr/>
          <p:nvPr/>
        </p:nvSpPr>
        <p:spPr>
          <a:xfrm flipH="1">
            <a:off x="7724777" y="4401521"/>
            <a:ext cx="4165234" cy="773585"/>
          </a:xfrm>
          <a:prstGeom prst="homePlate">
            <a:avLst/>
          </a:prstGeom>
          <a:solidFill>
            <a:srgbClr val="BD9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dirty="0" smtClean="0">
                <a:solidFill>
                  <a:schemeClr val="bg1"/>
                </a:solidFill>
                <a:latin typeface="Almarai 1"/>
                <a:cs typeface="Almarai 1"/>
                <a:hlinkClick r:id="rId10" action="ppaction://hlinkfile"/>
              </a:rPr>
              <a:t>نموذج المخاطر</a:t>
            </a:r>
            <a:endParaRPr lang="en-US" sz="2400" dirty="0">
              <a:solidFill>
                <a:schemeClr val="bg1"/>
              </a:solidFill>
              <a:latin typeface="Almarai 1"/>
              <a:cs typeface="Almarai 1"/>
            </a:endParaRPr>
          </a:p>
        </p:txBody>
      </p:sp>
      <p:sp>
        <p:nvSpPr>
          <p:cNvPr id="19" name="TextBox 18"/>
          <p:cNvSpPr txBox="1"/>
          <p:nvPr/>
        </p:nvSpPr>
        <p:spPr>
          <a:xfrm>
            <a:off x="2819400" y="800100"/>
            <a:ext cx="9913961" cy="1410643"/>
          </a:xfrm>
          <a:prstGeom prst="rect">
            <a:avLst/>
          </a:prstGeom>
        </p:spPr>
        <p:txBody>
          <a:bodyPr wrap="square" lIns="0" tIns="0" rIns="0" bIns="0" rtlCol="0" anchor="t">
            <a:spAutoFit/>
          </a:bodyPr>
          <a:lstStyle/>
          <a:p>
            <a:pPr algn="r" rtl="1">
              <a:lnSpc>
                <a:spcPts val="5544"/>
              </a:lnSpc>
            </a:pPr>
            <a:r>
              <a:rPr lang="ar-AE" sz="3700" dirty="0">
                <a:solidFill>
                  <a:srgbClr val="33939B"/>
                </a:solidFill>
                <a:latin typeface="Almarai 1"/>
                <a:cs typeface="Almarai 1"/>
              </a:rPr>
              <a:t>مراحل عملية التخطيط للتعاقب الوظيفي </a:t>
            </a:r>
            <a:r>
              <a:rPr lang="ar-AE" sz="3700" dirty="0" smtClean="0">
                <a:solidFill>
                  <a:srgbClr val="33939B"/>
                </a:solidFill>
                <a:latin typeface="Almarai 1"/>
                <a:cs typeface="Almarai 1"/>
              </a:rPr>
              <a:t>و </a:t>
            </a:r>
            <a:r>
              <a:rPr lang="ar-AE" sz="3700" dirty="0">
                <a:solidFill>
                  <a:srgbClr val="33939B"/>
                </a:solidFill>
                <a:latin typeface="Almarai 1"/>
                <a:cs typeface="Almarai 1"/>
              </a:rPr>
              <a:t>تطوير نخبة الكفاءات</a:t>
            </a:r>
            <a:endParaRPr lang="en-US" sz="3700" dirty="0">
              <a:solidFill>
                <a:srgbClr val="33939B"/>
              </a:solidFill>
              <a:latin typeface="Almarai 1"/>
              <a:cs typeface="Almarai 1"/>
            </a:endParaRPr>
          </a:p>
        </p:txBody>
      </p:sp>
      <p:sp>
        <p:nvSpPr>
          <p:cNvPr id="20" name="TextBox 16"/>
          <p:cNvSpPr txBox="1"/>
          <p:nvPr/>
        </p:nvSpPr>
        <p:spPr>
          <a:xfrm>
            <a:off x="2819401" y="5621858"/>
            <a:ext cx="9913962" cy="1000274"/>
          </a:xfrm>
          <a:prstGeom prst="rect">
            <a:avLst/>
          </a:prstGeom>
        </p:spPr>
        <p:txBody>
          <a:bodyPr wrap="square" lIns="0" tIns="0" rIns="0" bIns="0" rtlCol="0" anchor="t">
            <a:spAutoFit/>
          </a:bodyPr>
          <a:lstStyle/>
          <a:p>
            <a:pPr algn="just" rtl="1">
              <a:lnSpc>
                <a:spcPts val="3863"/>
              </a:lnSpc>
            </a:pPr>
            <a:r>
              <a:rPr lang="ar-AE" sz="2799" dirty="0">
                <a:solidFill>
                  <a:srgbClr val="545454"/>
                </a:solidFill>
                <a:latin typeface="Almarai 3"/>
                <a:cs typeface="Almarai 3"/>
              </a:rPr>
              <a:t>2.	تحديد أسماء المرشحين ونقاط القوة والضعف والإحتياجات التدريبية حسب النموذج التالي:</a:t>
            </a:r>
            <a:endParaRPr lang="en-US" sz="2799" dirty="0">
              <a:solidFill>
                <a:srgbClr val="545454"/>
              </a:solidFill>
              <a:latin typeface="Almarai 3"/>
              <a:cs typeface="Almarai 3"/>
            </a:endParaRPr>
          </a:p>
        </p:txBody>
      </p:sp>
      <p:sp>
        <p:nvSpPr>
          <p:cNvPr id="21" name="Pentagon 20"/>
          <p:cNvSpPr/>
          <p:nvPr/>
        </p:nvSpPr>
        <p:spPr>
          <a:xfrm flipH="1">
            <a:off x="7694670" y="6753999"/>
            <a:ext cx="4165234" cy="773585"/>
          </a:xfrm>
          <a:prstGeom prst="homePlate">
            <a:avLst/>
          </a:prstGeom>
          <a:solidFill>
            <a:srgbClr val="3393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dirty="0" smtClean="0">
                <a:solidFill>
                  <a:schemeClr val="bg1"/>
                </a:solidFill>
                <a:latin typeface="Almarai 1"/>
                <a:cs typeface="Almarai 1"/>
                <a:hlinkClick r:id="rId11" action="ppaction://hlinkfile"/>
              </a:rPr>
              <a:t>نموذج نقاط القوة والضعف</a:t>
            </a:r>
            <a:endParaRPr lang="en-US" sz="2400" dirty="0">
              <a:solidFill>
                <a:schemeClr val="bg1"/>
              </a:solidFill>
              <a:latin typeface="Almarai 1"/>
              <a:cs typeface="Almarai 1"/>
            </a:endParaRPr>
          </a:p>
        </p:txBody>
      </p:sp>
      <p:sp>
        <p:nvSpPr>
          <p:cNvPr id="22" name="TextBox 16"/>
          <p:cNvSpPr txBox="1"/>
          <p:nvPr/>
        </p:nvSpPr>
        <p:spPr>
          <a:xfrm>
            <a:off x="4918881" y="8050225"/>
            <a:ext cx="7841777" cy="456535"/>
          </a:xfrm>
          <a:prstGeom prst="rect">
            <a:avLst/>
          </a:prstGeom>
        </p:spPr>
        <p:txBody>
          <a:bodyPr wrap="square" lIns="0" tIns="0" rIns="0" bIns="0" rtlCol="0" anchor="t">
            <a:spAutoFit/>
          </a:bodyPr>
          <a:lstStyle/>
          <a:p>
            <a:pPr algn="just" rtl="1">
              <a:lnSpc>
                <a:spcPts val="3863"/>
              </a:lnSpc>
            </a:pPr>
            <a:r>
              <a:rPr lang="ar-AE" sz="2799" dirty="0">
                <a:solidFill>
                  <a:srgbClr val="545454"/>
                </a:solidFill>
                <a:latin typeface="Almarai 3"/>
                <a:cs typeface="Almarai 3"/>
              </a:rPr>
              <a:t>3.	تفريغ الإستبيان حسب النموذج التالي:</a:t>
            </a:r>
            <a:endParaRPr lang="en-US" sz="2799" dirty="0">
              <a:solidFill>
                <a:srgbClr val="545454"/>
              </a:solidFill>
              <a:latin typeface="Almarai 3"/>
              <a:cs typeface="Almarai 3"/>
            </a:endParaRPr>
          </a:p>
        </p:txBody>
      </p:sp>
      <p:sp>
        <p:nvSpPr>
          <p:cNvPr id="23" name="Pentagon 22"/>
          <p:cNvSpPr/>
          <p:nvPr/>
        </p:nvSpPr>
        <p:spPr>
          <a:xfrm flipH="1">
            <a:off x="7721966" y="8770495"/>
            <a:ext cx="4165234" cy="773585"/>
          </a:xfrm>
          <a:prstGeom prst="homePlate">
            <a:avLst/>
          </a:prstGeom>
          <a:solidFill>
            <a:srgbClr val="BD9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dirty="0" smtClean="0">
                <a:solidFill>
                  <a:schemeClr val="bg1"/>
                </a:solidFill>
                <a:latin typeface="Almarai 1"/>
                <a:cs typeface="Almarai 1"/>
                <a:hlinkClick r:id="rId12" action="ppaction://hlinkfile"/>
              </a:rPr>
              <a:t>نموذج تفريغ الاستبيان</a:t>
            </a:r>
            <a:endParaRPr lang="en-US" sz="2400" dirty="0">
              <a:solidFill>
                <a:schemeClr val="bg1"/>
              </a:solidFill>
              <a:latin typeface="Almarai 1"/>
              <a:cs typeface="Almarai 1"/>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0" name="Freeform 30"/>
          <p:cNvSpPr/>
          <p:nvPr/>
        </p:nvSpPr>
        <p:spPr>
          <a:xfrm rot="-10800000">
            <a:off x="9525" y="7050837"/>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31" name="Freeform 31"/>
          <p:cNvSpPr/>
          <p:nvPr/>
        </p:nvSpPr>
        <p:spPr>
          <a:xfrm>
            <a:off x="1083809" y="7072730"/>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32" name="Freeform 32"/>
          <p:cNvSpPr/>
          <p:nvPr/>
        </p:nvSpPr>
        <p:spPr>
          <a:xfrm>
            <a:off x="0" y="815653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33" name="Freeform 33"/>
          <p:cNvSpPr/>
          <p:nvPr/>
        </p:nvSpPr>
        <p:spPr>
          <a:xfrm rot="-10800000">
            <a:off x="0" y="9240348"/>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34" name="Freeform 34"/>
          <p:cNvSpPr/>
          <p:nvPr/>
        </p:nvSpPr>
        <p:spPr>
          <a:xfrm rot="-5400000">
            <a:off x="1083809" y="9240348"/>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35" name="Freeform 35"/>
          <p:cNvSpPr/>
          <p:nvPr/>
        </p:nvSpPr>
        <p:spPr>
          <a:xfrm rot="-10800000">
            <a:off x="9525" y="5940301"/>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36" name="Freeform 36"/>
          <p:cNvSpPr/>
          <p:nvPr/>
        </p:nvSpPr>
        <p:spPr>
          <a:xfrm>
            <a:off x="9525" y="4856492"/>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37" name="Freeform 37"/>
          <p:cNvSpPr/>
          <p:nvPr/>
        </p:nvSpPr>
        <p:spPr>
          <a:xfrm rot="5400000">
            <a:off x="1093334" y="5940301"/>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2" name="Rectangle 1"/>
          <p:cNvSpPr/>
          <p:nvPr/>
        </p:nvSpPr>
        <p:spPr>
          <a:xfrm>
            <a:off x="4495800" y="1761888"/>
            <a:ext cx="12573000" cy="7284045"/>
          </a:xfrm>
          <a:prstGeom prst="rect">
            <a:avLst/>
          </a:prstGeom>
        </p:spPr>
        <p:txBody>
          <a:bodyPr wrap="square">
            <a:spAutoFit/>
          </a:bodyPr>
          <a:lstStyle/>
          <a:p>
            <a:pPr marL="228600" algn="just" rtl="1">
              <a:spcAft>
                <a:spcPts val="1000"/>
              </a:spcAft>
            </a:pPr>
            <a:r>
              <a:rPr lang="ar-SA" sz="2400" dirty="0">
                <a:solidFill>
                  <a:srgbClr val="BD9D54"/>
                </a:solidFill>
                <a:latin typeface="Almarai 1"/>
                <a:cs typeface="Almarai 1"/>
              </a:rPr>
              <a:t>الخطوة الرابعة:</a:t>
            </a:r>
            <a:endParaRPr lang="en-US" sz="2400" dirty="0">
              <a:solidFill>
                <a:srgbClr val="BD9D54"/>
              </a:solidFill>
              <a:latin typeface="Almarai 1"/>
              <a:cs typeface="Almarai 1"/>
            </a:endParaRPr>
          </a:p>
          <a:p>
            <a:pPr marL="228600" algn="just" rtl="1">
              <a:spcAft>
                <a:spcPts val="1000"/>
              </a:spcAft>
            </a:pPr>
            <a:r>
              <a:rPr lang="ar-SA" sz="2400" dirty="0">
                <a:solidFill>
                  <a:srgbClr val="545454"/>
                </a:solidFill>
                <a:latin typeface="Almarai 3"/>
                <a:cs typeface="Almarai 3"/>
              </a:rPr>
              <a:t>رفع خطة التعاقب الوظيفي للأمين العام ومن بعدها لمجلس الإدارة لإعتمادها وإقرارها.</a:t>
            </a:r>
            <a:endParaRPr lang="en-US" sz="2400" dirty="0">
              <a:solidFill>
                <a:srgbClr val="545454"/>
              </a:solidFill>
              <a:latin typeface="Almarai 3"/>
              <a:cs typeface="Almarai 3"/>
            </a:endParaRPr>
          </a:p>
          <a:p>
            <a:pPr marL="228600" algn="just" rtl="1">
              <a:spcAft>
                <a:spcPts val="1000"/>
              </a:spcAft>
            </a:pPr>
            <a:endParaRPr lang="ar-AE" sz="2400" dirty="0" smtClean="0">
              <a:solidFill>
                <a:srgbClr val="BD9D54"/>
              </a:solidFill>
              <a:latin typeface="Almarai 1"/>
              <a:cs typeface="Almarai 1"/>
            </a:endParaRPr>
          </a:p>
          <a:p>
            <a:pPr marL="228600" algn="just" rtl="1">
              <a:spcAft>
                <a:spcPts val="1000"/>
              </a:spcAft>
            </a:pPr>
            <a:r>
              <a:rPr lang="ar-AE" sz="2400" dirty="0" smtClean="0">
                <a:solidFill>
                  <a:srgbClr val="BD9D54"/>
                </a:solidFill>
                <a:latin typeface="Almarai 1"/>
                <a:cs typeface="Almarai 1"/>
              </a:rPr>
              <a:t>الخطوة الخامسة: </a:t>
            </a:r>
            <a:r>
              <a:rPr lang="ar-SA" sz="2400" dirty="0" smtClean="0">
                <a:solidFill>
                  <a:srgbClr val="BD9D54"/>
                </a:solidFill>
                <a:latin typeface="Almarai 1"/>
                <a:cs typeface="Almarai 1"/>
              </a:rPr>
              <a:t>خطة </a:t>
            </a:r>
            <a:r>
              <a:rPr lang="ar-SA" sz="2400" dirty="0">
                <a:solidFill>
                  <a:srgbClr val="BD9D54"/>
                </a:solidFill>
                <a:latin typeface="Almarai 1"/>
                <a:cs typeface="Almarai 1"/>
              </a:rPr>
              <a:t>التديب:</a:t>
            </a:r>
            <a:endParaRPr lang="en-US" sz="2400" dirty="0">
              <a:solidFill>
                <a:srgbClr val="BD9D54"/>
              </a:solidFill>
              <a:latin typeface="Almarai 1"/>
              <a:cs typeface="Almarai 1"/>
            </a:endParaRPr>
          </a:p>
          <a:p>
            <a:pPr marL="228600" algn="just" rtl="1">
              <a:spcAft>
                <a:spcPts val="1000"/>
              </a:spcAft>
            </a:pPr>
            <a:r>
              <a:rPr lang="ar-SA" sz="2400" dirty="0">
                <a:solidFill>
                  <a:srgbClr val="545454"/>
                </a:solidFill>
                <a:latin typeface="Almarai 3"/>
                <a:cs typeface="Almarai 3"/>
              </a:rPr>
              <a:t>بعد إعتماد خطة التعاقب والتدرج من مجلس الإدارة يتم إعداد خطة تدريبية للصف الثاني (المرشحين) لتأهيلهم ليكونوا على إستعداد لتسلم مهامهم، حيث يتم إطلاع المرشحين على كافة الأعمال التي يقوم بها من سبقهم، ويتم إطلاعهم على أسرار العمل ونقاط الخطر.</a:t>
            </a:r>
            <a:endParaRPr lang="en-US" sz="2400" dirty="0">
              <a:solidFill>
                <a:srgbClr val="545454"/>
              </a:solidFill>
              <a:latin typeface="Almarai 3"/>
              <a:cs typeface="Almarai 3"/>
            </a:endParaRPr>
          </a:p>
          <a:p>
            <a:pPr marL="228600" algn="just" rtl="1">
              <a:spcAft>
                <a:spcPts val="1000"/>
              </a:spcAft>
            </a:pPr>
            <a:endParaRPr lang="ar-AE" sz="2400" dirty="0" smtClean="0">
              <a:solidFill>
                <a:srgbClr val="BD9D54"/>
              </a:solidFill>
              <a:latin typeface="Almarai 1"/>
              <a:cs typeface="Almarai 1"/>
            </a:endParaRPr>
          </a:p>
          <a:p>
            <a:pPr marL="228600" algn="just" rtl="1">
              <a:spcAft>
                <a:spcPts val="1000"/>
              </a:spcAft>
            </a:pPr>
            <a:r>
              <a:rPr lang="ar-SA" sz="2400" dirty="0" smtClean="0">
                <a:solidFill>
                  <a:srgbClr val="BD9D54"/>
                </a:solidFill>
                <a:latin typeface="Almarai 1"/>
                <a:cs typeface="Almarai 1"/>
              </a:rPr>
              <a:t>الخطوة </a:t>
            </a:r>
            <a:r>
              <a:rPr lang="ar-SA" sz="2400" dirty="0">
                <a:solidFill>
                  <a:srgbClr val="BD9D54"/>
                </a:solidFill>
                <a:latin typeface="Almarai 1"/>
                <a:cs typeface="Almarai 1"/>
              </a:rPr>
              <a:t>السادسة:</a:t>
            </a:r>
            <a:endParaRPr lang="en-US" sz="2400" dirty="0">
              <a:solidFill>
                <a:srgbClr val="BD9D54"/>
              </a:solidFill>
              <a:latin typeface="Almarai 1"/>
              <a:cs typeface="Almarai 1"/>
            </a:endParaRPr>
          </a:p>
          <a:p>
            <a:pPr marL="228600" algn="just" rtl="1">
              <a:spcAft>
                <a:spcPts val="1000"/>
              </a:spcAft>
            </a:pPr>
            <a:r>
              <a:rPr lang="ar-SA" sz="2400" b="1" dirty="0">
                <a:solidFill>
                  <a:srgbClr val="545454"/>
                </a:solidFill>
                <a:latin typeface="Almarai 3"/>
                <a:cs typeface="Almarai 3"/>
              </a:rPr>
              <a:t>بعد الإنتهاء من عملية التدريب والتأهيل يمكن عمل ما يلي:</a:t>
            </a:r>
            <a:endParaRPr lang="en-US" sz="2400" b="1" dirty="0">
              <a:solidFill>
                <a:srgbClr val="545454"/>
              </a:solidFill>
              <a:latin typeface="Almarai 3"/>
              <a:cs typeface="Almarai 3"/>
            </a:endParaRPr>
          </a:p>
          <a:p>
            <a:pPr marL="1143000" lvl="2" indent="-342900" algn="just" rtl="1">
              <a:spcAft>
                <a:spcPts val="1000"/>
              </a:spcAft>
              <a:buFont typeface="Wingdings" panose="05000000000000000000" pitchFamily="2" charset="2"/>
              <a:buChar char=""/>
            </a:pPr>
            <a:r>
              <a:rPr lang="ar-SA" sz="2400" dirty="0">
                <a:solidFill>
                  <a:srgbClr val="545454"/>
                </a:solidFill>
                <a:latin typeface="Almarai 3"/>
                <a:cs typeface="Almarai 3"/>
              </a:rPr>
              <a:t>إعطاء إجازة للموظفين الرئيسيين لمدة معينة وتسليم الأعمال لنوابهم لتقييم أدائهم من قبل لجنة يترأسها الأمين العام.</a:t>
            </a:r>
            <a:endParaRPr lang="en-US" sz="2400" dirty="0">
              <a:solidFill>
                <a:srgbClr val="545454"/>
              </a:solidFill>
              <a:latin typeface="Almarai 3"/>
              <a:cs typeface="Almarai 3"/>
            </a:endParaRPr>
          </a:p>
          <a:p>
            <a:pPr marL="1143000" lvl="2" indent="-342900" algn="just" rtl="1">
              <a:spcAft>
                <a:spcPts val="1000"/>
              </a:spcAft>
              <a:buFont typeface="Wingdings" panose="05000000000000000000" pitchFamily="2" charset="2"/>
              <a:buChar char=""/>
            </a:pPr>
            <a:r>
              <a:rPr lang="ar-SA" sz="2400" dirty="0">
                <a:solidFill>
                  <a:srgbClr val="545454"/>
                </a:solidFill>
                <a:latin typeface="Almarai 3"/>
                <a:cs typeface="Almarai 3"/>
              </a:rPr>
              <a:t>في حال إخفاق النائب في إدارة العمل وكان دون المتوقع يتم إستثناءه من الخطة والبحث عن بديل آخر.</a:t>
            </a:r>
            <a:endParaRPr lang="en-US" sz="2400" dirty="0">
              <a:solidFill>
                <a:srgbClr val="545454"/>
              </a:solidFill>
              <a:latin typeface="Almarai 3"/>
              <a:cs typeface="Almarai 3"/>
            </a:endParaRPr>
          </a:p>
          <a:p>
            <a:pPr marL="1143000" lvl="2" indent="-342900" algn="just" rtl="1">
              <a:spcAft>
                <a:spcPts val="1000"/>
              </a:spcAft>
              <a:buFont typeface="Wingdings" panose="05000000000000000000" pitchFamily="2" charset="2"/>
              <a:buChar char=""/>
            </a:pPr>
            <a:r>
              <a:rPr lang="ar-SA" sz="2400" dirty="0">
                <a:solidFill>
                  <a:srgbClr val="545454"/>
                </a:solidFill>
                <a:latin typeface="Almarai 3"/>
                <a:cs typeface="Almarai 3"/>
              </a:rPr>
              <a:t>في حال عدم وجود مرشح بديل لأحد رؤساء الأقسام يتم الإشارة إلى ذلك في الخطة ويتم إقتراح أشخاص من خارج الجمعية ممكن أن يكونوا معروفين لديهم من جمعيات أخرى.</a:t>
            </a:r>
            <a:endParaRPr lang="en-US" sz="2400" dirty="0">
              <a:solidFill>
                <a:srgbClr val="545454"/>
              </a:solidFill>
              <a:latin typeface="Almarai 3"/>
              <a:cs typeface="Almarai 3"/>
            </a:endParaRPr>
          </a:p>
        </p:txBody>
      </p:sp>
      <p:sp>
        <p:nvSpPr>
          <p:cNvPr id="38" name="Freeform 30"/>
          <p:cNvSpPr/>
          <p:nvPr/>
        </p:nvSpPr>
        <p:spPr>
          <a:xfrm rot="10800000">
            <a:off x="19050" y="1921207"/>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39" name="Freeform 31"/>
          <p:cNvSpPr/>
          <p:nvPr/>
        </p:nvSpPr>
        <p:spPr>
          <a:xfrm>
            <a:off x="1093334" y="1943100"/>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44" name="Freeform 32"/>
          <p:cNvSpPr/>
          <p:nvPr/>
        </p:nvSpPr>
        <p:spPr>
          <a:xfrm>
            <a:off x="9525" y="302690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45" name="Freeform 33"/>
          <p:cNvSpPr/>
          <p:nvPr/>
        </p:nvSpPr>
        <p:spPr>
          <a:xfrm rot="10800000">
            <a:off x="9525" y="4110718"/>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a:ln>
            <a:noFill/>
          </a:ln>
        </p:spPr>
        <p:txBody>
          <a:bodyPr/>
          <a:lstStyle/>
          <a:p>
            <a:endParaRPr lang="en-AE"/>
          </a:p>
        </p:txBody>
      </p:sp>
      <p:sp>
        <p:nvSpPr>
          <p:cNvPr id="46" name="Freeform 34"/>
          <p:cNvSpPr/>
          <p:nvPr/>
        </p:nvSpPr>
        <p:spPr>
          <a:xfrm rot="16200000">
            <a:off x="1093334" y="4110718"/>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47" name="Freeform 35"/>
          <p:cNvSpPr/>
          <p:nvPr/>
        </p:nvSpPr>
        <p:spPr>
          <a:xfrm rot="10800000">
            <a:off x="19050" y="810671"/>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48" name="Freeform 36"/>
          <p:cNvSpPr/>
          <p:nvPr/>
        </p:nvSpPr>
        <p:spPr>
          <a:xfrm>
            <a:off x="19050" y="-273138"/>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49" name="Freeform 37"/>
          <p:cNvSpPr/>
          <p:nvPr/>
        </p:nvSpPr>
        <p:spPr>
          <a:xfrm rot="5400000">
            <a:off x="1102859" y="810671"/>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Tree>
    <p:extLst>
      <p:ext uri="{BB962C8B-B14F-4D97-AF65-F5344CB8AC3E}">
        <p14:creationId xmlns:p14="http://schemas.microsoft.com/office/powerpoint/2010/main" val="34807608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9525" y="5913664"/>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3" name="Freeform 3"/>
          <p:cNvSpPr/>
          <p:nvPr/>
        </p:nvSpPr>
        <p:spPr>
          <a:xfrm>
            <a:off x="1083809" y="594223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4" name="Freeform 4"/>
          <p:cNvSpPr/>
          <p:nvPr/>
        </p:nvSpPr>
        <p:spPr>
          <a:xfrm>
            <a:off x="0" y="7026048"/>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5" name="Freeform 5"/>
          <p:cNvSpPr/>
          <p:nvPr/>
        </p:nvSpPr>
        <p:spPr>
          <a:xfrm rot="-10800000">
            <a:off x="0" y="8109857"/>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6" name="Freeform 6"/>
          <p:cNvSpPr/>
          <p:nvPr/>
        </p:nvSpPr>
        <p:spPr>
          <a:xfrm rot="-5400000">
            <a:off x="1083809" y="8109857"/>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7" name="Freeform 7"/>
          <p:cNvSpPr/>
          <p:nvPr/>
        </p:nvSpPr>
        <p:spPr>
          <a:xfrm rot="-10800000">
            <a:off x="1083809" y="9193666"/>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8" name="Freeform 8"/>
          <p:cNvSpPr/>
          <p:nvPr/>
        </p:nvSpPr>
        <p:spPr>
          <a:xfrm rot="-10800000">
            <a:off x="3321750" y="8119382"/>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9" name="Freeform 9"/>
          <p:cNvSpPr/>
          <p:nvPr/>
        </p:nvSpPr>
        <p:spPr>
          <a:xfrm>
            <a:off x="3321750" y="7035573"/>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10" name="Freeform 10"/>
          <p:cNvSpPr/>
          <p:nvPr/>
        </p:nvSpPr>
        <p:spPr>
          <a:xfrm rot="5400000">
            <a:off x="4405559" y="8119382"/>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11" name="Freeform 11"/>
          <p:cNvSpPr/>
          <p:nvPr/>
        </p:nvSpPr>
        <p:spPr>
          <a:xfrm>
            <a:off x="2237941" y="9203191"/>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12" name="Freeform 12"/>
          <p:cNvSpPr/>
          <p:nvPr/>
        </p:nvSpPr>
        <p:spPr>
          <a:xfrm>
            <a:off x="3321750" y="9203191"/>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13" name="Freeform 13"/>
          <p:cNvSpPr/>
          <p:nvPr/>
        </p:nvSpPr>
        <p:spPr>
          <a:xfrm rot="5400000">
            <a:off x="0" y="9193666"/>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15" name="TextBox 15"/>
          <p:cNvSpPr txBox="1"/>
          <p:nvPr/>
        </p:nvSpPr>
        <p:spPr>
          <a:xfrm>
            <a:off x="4933082" y="1409700"/>
            <a:ext cx="9824039" cy="532771"/>
          </a:xfrm>
          <a:prstGeom prst="rect">
            <a:avLst/>
          </a:prstGeom>
        </p:spPr>
        <p:txBody>
          <a:bodyPr lIns="0" tIns="0" rIns="0" bIns="0" rtlCol="0" anchor="t">
            <a:spAutoFit/>
          </a:bodyPr>
          <a:lstStyle/>
          <a:p>
            <a:pPr algn="r" rtl="1">
              <a:lnSpc>
                <a:spcPts val="4070"/>
              </a:lnSpc>
            </a:pPr>
            <a:r>
              <a:rPr lang="ar-AE" sz="3700" dirty="0">
                <a:solidFill>
                  <a:srgbClr val="33939B"/>
                </a:solidFill>
                <a:latin typeface="Almarai 1"/>
                <a:cs typeface="Almarai 1"/>
              </a:rPr>
              <a:t>المهارات التدريبية الممكنة للتدرج الوظيفي</a:t>
            </a:r>
            <a:endParaRPr lang="en-US" sz="3700" dirty="0">
              <a:solidFill>
                <a:srgbClr val="33939B"/>
              </a:solidFill>
              <a:latin typeface="Almarai 1"/>
              <a:cs typeface="Almarai 1"/>
            </a:endParaRPr>
          </a:p>
        </p:txBody>
      </p:sp>
      <p:graphicFrame>
        <p:nvGraphicFramePr>
          <p:cNvPr id="20" name="Diagram 19"/>
          <p:cNvGraphicFramePr/>
          <p:nvPr>
            <p:extLst>
              <p:ext uri="{D42A27DB-BD31-4B8C-83A1-F6EECF244321}">
                <p14:modId xmlns:p14="http://schemas.microsoft.com/office/powerpoint/2010/main" val="3940908201"/>
              </p:ext>
            </p:extLst>
          </p:nvPr>
        </p:nvGraphicFramePr>
        <p:xfrm>
          <a:off x="4475882" y="2628900"/>
          <a:ext cx="12268201" cy="721420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pSp>
        <p:nvGrpSpPr>
          <p:cNvPr id="21" name="Group 10"/>
          <p:cNvGrpSpPr/>
          <p:nvPr/>
        </p:nvGrpSpPr>
        <p:grpSpPr>
          <a:xfrm rot="13182489">
            <a:off x="14580301" y="-1509554"/>
            <a:ext cx="7415398" cy="3565095"/>
            <a:chOff x="0" y="0"/>
            <a:chExt cx="660400" cy="317500"/>
          </a:xfrm>
        </p:grpSpPr>
        <p:sp>
          <p:nvSpPr>
            <p:cNvPr id="22" name="Freeform 11"/>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txBody>
            <a:bodyPr/>
            <a:lstStyle/>
            <a:p>
              <a:endParaRPr lang="en-AE"/>
            </a:p>
          </p:txBody>
        </p:sp>
        <p:sp>
          <p:nvSpPr>
            <p:cNvPr id="23" name="TextBox 12"/>
            <p:cNvSpPr txBox="1"/>
            <p:nvPr/>
          </p:nvSpPr>
          <p:spPr>
            <a:xfrm>
              <a:off x="0" y="127000"/>
              <a:ext cx="660400" cy="190500"/>
            </a:xfrm>
            <a:prstGeom prst="rect">
              <a:avLst/>
            </a:prstGeom>
          </p:spPr>
          <p:txBody>
            <a:bodyPr lIns="50800" tIns="50800" rIns="50800" bIns="50800" rtlCol="0" anchor="ctr"/>
            <a:lstStyle/>
            <a:p>
              <a:pPr algn="ctr">
                <a:lnSpc>
                  <a:spcPts val="2553"/>
                </a:lnSpc>
              </a:pPr>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17204191" y="-5510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3" name="Freeform 3"/>
          <p:cNvSpPr/>
          <p:nvPr/>
        </p:nvSpPr>
        <p:spPr>
          <a:xfrm>
            <a:off x="17204191" y="1028700"/>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4" name="Freeform 4"/>
          <p:cNvSpPr/>
          <p:nvPr/>
        </p:nvSpPr>
        <p:spPr>
          <a:xfrm rot="5400000" flipH="1" flipV="1">
            <a:off x="17204191" y="2112509"/>
            <a:ext cx="1083809" cy="1083809"/>
          </a:xfrm>
          <a:custGeom>
            <a:avLst/>
            <a:gdLst/>
            <a:ahLst/>
            <a:cxnLst/>
            <a:rect l="l" t="t" r="r" b="b"/>
            <a:pathLst>
              <a:path w="1083809" h="1083809">
                <a:moveTo>
                  <a:pt x="1083809" y="1083809"/>
                </a:moveTo>
                <a:lnTo>
                  <a:pt x="0" y="1083809"/>
                </a:lnTo>
                <a:lnTo>
                  <a:pt x="0" y="0"/>
                </a:lnTo>
                <a:lnTo>
                  <a:pt x="1083809" y="0"/>
                </a:lnTo>
                <a:lnTo>
                  <a:pt x="1083809" y="1083809"/>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5" name="Freeform 5"/>
          <p:cNvSpPr/>
          <p:nvPr/>
        </p:nvSpPr>
        <p:spPr>
          <a:xfrm>
            <a:off x="16120382" y="-5510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6" name="Freeform 6"/>
          <p:cNvSpPr/>
          <p:nvPr/>
        </p:nvSpPr>
        <p:spPr>
          <a:xfrm rot="5400000">
            <a:off x="15036573" y="1028700"/>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7" name="Freeform 7"/>
          <p:cNvSpPr/>
          <p:nvPr/>
        </p:nvSpPr>
        <p:spPr>
          <a:xfrm rot="-10800000">
            <a:off x="16120382" y="211250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8" name="Freeform 8"/>
          <p:cNvSpPr/>
          <p:nvPr/>
        </p:nvSpPr>
        <p:spPr>
          <a:xfrm rot="-10800000" flipH="1" flipV="1">
            <a:off x="15036573" y="2112509"/>
            <a:ext cx="1083809" cy="1083809"/>
          </a:xfrm>
          <a:custGeom>
            <a:avLst/>
            <a:gdLst/>
            <a:ahLst/>
            <a:cxnLst/>
            <a:rect l="l" t="t" r="r" b="b"/>
            <a:pathLst>
              <a:path w="1083809" h="1083809">
                <a:moveTo>
                  <a:pt x="1083809" y="1083809"/>
                </a:moveTo>
                <a:lnTo>
                  <a:pt x="0" y="1083809"/>
                </a:lnTo>
                <a:lnTo>
                  <a:pt x="0" y="0"/>
                </a:lnTo>
                <a:lnTo>
                  <a:pt x="1083809" y="0"/>
                </a:lnTo>
                <a:lnTo>
                  <a:pt x="1083809" y="1083809"/>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9" name="Freeform 9"/>
          <p:cNvSpPr/>
          <p:nvPr/>
        </p:nvSpPr>
        <p:spPr>
          <a:xfrm rot="5400000" flipH="1" flipV="1">
            <a:off x="12770705" y="-55109"/>
            <a:ext cx="1083809" cy="1083809"/>
          </a:xfrm>
          <a:custGeom>
            <a:avLst/>
            <a:gdLst/>
            <a:ahLst/>
            <a:cxnLst/>
            <a:rect l="l" t="t" r="r" b="b"/>
            <a:pathLst>
              <a:path w="1083809" h="1083809">
                <a:moveTo>
                  <a:pt x="1083809" y="1083809"/>
                </a:moveTo>
                <a:lnTo>
                  <a:pt x="0" y="1083809"/>
                </a:lnTo>
                <a:lnTo>
                  <a:pt x="0" y="0"/>
                </a:lnTo>
                <a:lnTo>
                  <a:pt x="1083809" y="0"/>
                </a:lnTo>
                <a:lnTo>
                  <a:pt x="1083809" y="1083809"/>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10" name="Freeform 10"/>
          <p:cNvSpPr/>
          <p:nvPr/>
        </p:nvSpPr>
        <p:spPr>
          <a:xfrm rot="-10800000" flipH="1" flipV="1">
            <a:off x="12770705" y="1028700"/>
            <a:ext cx="1083809" cy="1083809"/>
          </a:xfrm>
          <a:custGeom>
            <a:avLst/>
            <a:gdLst/>
            <a:ahLst/>
            <a:cxnLst/>
            <a:rect l="l" t="t" r="r" b="b"/>
            <a:pathLst>
              <a:path w="1083809" h="1083809">
                <a:moveTo>
                  <a:pt x="1083809" y="1083809"/>
                </a:moveTo>
                <a:lnTo>
                  <a:pt x="0" y="1083809"/>
                </a:lnTo>
                <a:lnTo>
                  <a:pt x="0" y="0"/>
                </a:lnTo>
                <a:lnTo>
                  <a:pt x="1083809" y="0"/>
                </a:lnTo>
                <a:lnTo>
                  <a:pt x="1083809" y="1083809"/>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grpSp>
        <p:nvGrpSpPr>
          <p:cNvPr id="11" name="Group 11"/>
          <p:cNvGrpSpPr/>
          <p:nvPr/>
        </p:nvGrpSpPr>
        <p:grpSpPr>
          <a:xfrm rot="2700000">
            <a:off x="-1376391" y="-3093321"/>
            <a:ext cx="7415398" cy="3565095"/>
            <a:chOff x="0" y="0"/>
            <a:chExt cx="660400" cy="317500"/>
          </a:xfrm>
        </p:grpSpPr>
        <p:sp>
          <p:nvSpPr>
            <p:cNvPr id="12" name="Freeform 12"/>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txBody>
            <a:bodyPr/>
            <a:lstStyle/>
            <a:p>
              <a:endParaRPr lang="en-AE"/>
            </a:p>
          </p:txBody>
        </p:sp>
        <p:sp>
          <p:nvSpPr>
            <p:cNvPr id="13" name="TextBox 13"/>
            <p:cNvSpPr txBox="1"/>
            <p:nvPr/>
          </p:nvSpPr>
          <p:spPr>
            <a:xfrm>
              <a:off x="0" y="127000"/>
              <a:ext cx="660400" cy="190500"/>
            </a:xfrm>
            <a:prstGeom prst="rect">
              <a:avLst/>
            </a:prstGeom>
          </p:spPr>
          <p:txBody>
            <a:bodyPr lIns="50800" tIns="50800" rIns="50800" bIns="50800" rtlCol="0" anchor="ctr"/>
            <a:lstStyle/>
            <a:p>
              <a:pPr algn="ctr">
                <a:lnSpc>
                  <a:spcPts val="2553"/>
                </a:lnSpc>
              </a:pPr>
              <a:endParaRPr/>
            </a:p>
          </p:txBody>
        </p:sp>
      </p:grpSp>
      <p:sp>
        <p:nvSpPr>
          <p:cNvPr id="14" name="AutoShape 14"/>
          <p:cNvSpPr/>
          <p:nvPr/>
        </p:nvSpPr>
        <p:spPr>
          <a:xfrm>
            <a:off x="-1839005" y="-2273771"/>
            <a:ext cx="5185216" cy="5132702"/>
          </a:xfrm>
          <a:prstGeom prst="line">
            <a:avLst/>
          </a:prstGeom>
          <a:ln w="28575" cap="flat">
            <a:solidFill>
              <a:srgbClr val="8CA9AD"/>
            </a:solidFill>
            <a:prstDash val="solid"/>
            <a:headEnd type="none" w="sm" len="sm"/>
            <a:tailEnd type="none" w="sm" len="sm"/>
          </a:ln>
        </p:spPr>
        <p:txBody>
          <a:bodyPr/>
          <a:lstStyle/>
          <a:p>
            <a:endParaRPr lang="en-AE"/>
          </a:p>
        </p:txBody>
      </p:sp>
      <p:sp>
        <p:nvSpPr>
          <p:cNvPr id="15" name="AutoShape 15"/>
          <p:cNvSpPr/>
          <p:nvPr/>
        </p:nvSpPr>
        <p:spPr>
          <a:xfrm>
            <a:off x="-2052951" y="-1961095"/>
            <a:ext cx="5038853" cy="5038853"/>
          </a:xfrm>
          <a:prstGeom prst="line">
            <a:avLst/>
          </a:prstGeom>
          <a:ln w="28575" cap="flat">
            <a:solidFill>
              <a:srgbClr val="8CA9AD"/>
            </a:solidFill>
            <a:prstDash val="solid"/>
            <a:headEnd type="none" w="sm" len="sm"/>
            <a:tailEnd type="none" w="sm" len="sm"/>
          </a:ln>
        </p:spPr>
        <p:txBody>
          <a:bodyPr/>
          <a:lstStyle/>
          <a:p>
            <a:endParaRPr lang="en-AE"/>
          </a:p>
        </p:txBody>
      </p:sp>
      <p:sp>
        <p:nvSpPr>
          <p:cNvPr id="16" name="AutoShape 16"/>
          <p:cNvSpPr/>
          <p:nvPr/>
        </p:nvSpPr>
        <p:spPr>
          <a:xfrm>
            <a:off x="-2232553" y="-1602625"/>
            <a:ext cx="4867141" cy="4867141"/>
          </a:xfrm>
          <a:prstGeom prst="line">
            <a:avLst/>
          </a:prstGeom>
          <a:ln w="28575" cap="flat">
            <a:solidFill>
              <a:srgbClr val="8CA9AD"/>
            </a:solidFill>
            <a:prstDash val="solid"/>
            <a:headEnd type="none" w="sm" len="sm"/>
            <a:tailEnd type="none" w="sm" len="sm"/>
          </a:ln>
        </p:spPr>
        <p:txBody>
          <a:bodyPr/>
          <a:lstStyle/>
          <a:p>
            <a:endParaRPr lang="en-AE"/>
          </a:p>
        </p:txBody>
      </p:sp>
      <p:sp>
        <p:nvSpPr>
          <p:cNvPr id="17" name="AutoShape 17"/>
          <p:cNvSpPr/>
          <p:nvPr/>
        </p:nvSpPr>
        <p:spPr>
          <a:xfrm>
            <a:off x="-2359208" y="-1216357"/>
            <a:ext cx="4690515" cy="4690515"/>
          </a:xfrm>
          <a:prstGeom prst="line">
            <a:avLst/>
          </a:prstGeom>
          <a:ln w="28575" cap="flat">
            <a:solidFill>
              <a:srgbClr val="8CA9AD"/>
            </a:solidFill>
            <a:prstDash val="solid"/>
            <a:headEnd type="none" w="sm" len="sm"/>
            <a:tailEnd type="none" w="sm" len="sm"/>
          </a:ln>
        </p:spPr>
        <p:txBody>
          <a:bodyPr/>
          <a:lstStyle/>
          <a:p>
            <a:endParaRPr lang="en-AE"/>
          </a:p>
        </p:txBody>
      </p:sp>
      <p:sp>
        <p:nvSpPr>
          <p:cNvPr id="18" name="AutoShape 18"/>
          <p:cNvSpPr/>
          <p:nvPr/>
        </p:nvSpPr>
        <p:spPr>
          <a:xfrm>
            <a:off x="-2503062" y="-776680"/>
            <a:ext cx="4347674" cy="4347674"/>
          </a:xfrm>
          <a:prstGeom prst="line">
            <a:avLst/>
          </a:prstGeom>
          <a:ln w="28575" cap="flat">
            <a:solidFill>
              <a:srgbClr val="8CA9AD"/>
            </a:solidFill>
            <a:prstDash val="solid"/>
            <a:headEnd type="none" w="sm" len="sm"/>
            <a:tailEnd type="none" w="sm" len="sm"/>
          </a:ln>
        </p:spPr>
        <p:txBody>
          <a:bodyPr/>
          <a:lstStyle/>
          <a:p>
            <a:endParaRPr lang="en-AE"/>
          </a:p>
        </p:txBody>
      </p:sp>
      <p:sp>
        <p:nvSpPr>
          <p:cNvPr id="19" name="AutoShape 19"/>
          <p:cNvSpPr/>
          <p:nvPr/>
        </p:nvSpPr>
        <p:spPr>
          <a:xfrm>
            <a:off x="-2623881" y="-332957"/>
            <a:ext cx="3963599" cy="3985594"/>
          </a:xfrm>
          <a:prstGeom prst="line">
            <a:avLst/>
          </a:prstGeom>
          <a:ln w="28575" cap="flat">
            <a:solidFill>
              <a:srgbClr val="8CA9AD"/>
            </a:solidFill>
            <a:prstDash val="solid"/>
            <a:headEnd type="none" w="sm" len="sm"/>
            <a:tailEnd type="none" w="sm" len="sm"/>
          </a:ln>
        </p:spPr>
        <p:txBody>
          <a:bodyPr/>
          <a:lstStyle/>
          <a:p>
            <a:endParaRPr lang="en-AE"/>
          </a:p>
        </p:txBody>
      </p:sp>
      <p:sp>
        <p:nvSpPr>
          <p:cNvPr id="20" name="AutoShape 20"/>
          <p:cNvSpPr/>
          <p:nvPr/>
        </p:nvSpPr>
        <p:spPr>
          <a:xfrm>
            <a:off x="-2598114" y="228677"/>
            <a:ext cx="3377485" cy="3360058"/>
          </a:xfrm>
          <a:prstGeom prst="line">
            <a:avLst/>
          </a:prstGeom>
          <a:ln w="28575" cap="flat">
            <a:solidFill>
              <a:srgbClr val="8CA9AD"/>
            </a:solidFill>
            <a:prstDash val="solid"/>
            <a:headEnd type="none" w="sm" len="sm"/>
            <a:tailEnd type="none" w="sm" len="sm"/>
          </a:ln>
        </p:spPr>
        <p:txBody>
          <a:bodyPr/>
          <a:lstStyle/>
          <a:p>
            <a:endParaRPr lang="en-AE"/>
          </a:p>
        </p:txBody>
      </p:sp>
      <p:sp>
        <p:nvSpPr>
          <p:cNvPr id="21" name="AutoShape 21"/>
          <p:cNvSpPr/>
          <p:nvPr/>
        </p:nvSpPr>
        <p:spPr>
          <a:xfrm>
            <a:off x="-2509797" y="905760"/>
            <a:ext cx="2628598" cy="2671969"/>
          </a:xfrm>
          <a:prstGeom prst="line">
            <a:avLst/>
          </a:prstGeom>
          <a:ln w="28575" cap="flat">
            <a:solidFill>
              <a:srgbClr val="8CA9AD"/>
            </a:solidFill>
            <a:prstDash val="solid"/>
            <a:headEnd type="none" w="sm" len="sm"/>
            <a:tailEnd type="none" w="sm" len="sm"/>
          </a:ln>
        </p:spPr>
        <p:txBody>
          <a:bodyPr/>
          <a:lstStyle/>
          <a:p>
            <a:endParaRPr lang="en-AE"/>
          </a:p>
        </p:txBody>
      </p:sp>
      <p:sp>
        <p:nvSpPr>
          <p:cNvPr id="22" name="TextBox 22"/>
          <p:cNvSpPr txBox="1"/>
          <p:nvPr/>
        </p:nvSpPr>
        <p:spPr>
          <a:xfrm>
            <a:off x="7660346" y="4769763"/>
            <a:ext cx="7370540" cy="532771"/>
          </a:xfrm>
          <a:prstGeom prst="rect">
            <a:avLst/>
          </a:prstGeom>
        </p:spPr>
        <p:txBody>
          <a:bodyPr wrap="square" lIns="0" tIns="0" rIns="0" bIns="0" rtlCol="0" anchor="t">
            <a:spAutoFit/>
          </a:bodyPr>
          <a:lstStyle/>
          <a:p>
            <a:pPr algn="r" rtl="1">
              <a:lnSpc>
                <a:spcPts val="4070"/>
              </a:lnSpc>
            </a:pPr>
            <a:r>
              <a:rPr lang="ar-AE" sz="3700" dirty="0">
                <a:solidFill>
                  <a:srgbClr val="33939B"/>
                </a:solidFill>
                <a:latin typeface="Almarai 1"/>
                <a:cs typeface="Almarai 1"/>
              </a:rPr>
              <a:t>الخاتمة</a:t>
            </a:r>
            <a:endParaRPr lang="en-US" sz="3700" dirty="0">
              <a:solidFill>
                <a:srgbClr val="33939B"/>
              </a:solidFill>
              <a:latin typeface="Almarai 1"/>
              <a:cs typeface="Almarai 1"/>
            </a:endParaRPr>
          </a:p>
        </p:txBody>
      </p:sp>
      <p:sp>
        <p:nvSpPr>
          <p:cNvPr id="23" name="TextBox 23"/>
          <p:cNvSpPr txBox="1"/>
          <p:nvPr/>
        </p:nvSpPr>
        <p:spPr>
          <a:xfrm>
            <a:off x="2851969" y="5645434"/>
            <a:ext cx="12178917" cy="2584554"/>
          </a:xfrm>
          <a:prstGeom prst="rect">
            <a:avLst/>
          </a:prstGeom>
        </p:spPr>
        <p:txBody>
          <a:bodyPr wrap="square" lIns="0" tIns="0" rIns="0" bIns="0" rtlCol="0" anchor="t">
            <a:spAutoFit/>
          </a:bodyPr>
          <a:lstStyle/>
          <a:p>
            <a:pPr algn="r" rtl="1">
              <a:lnSpc>
                <a:spcPct val="200000"/>
              </a:lnSpc>
            </a:pPr>
            <a:r>
              <a:rPr lang="ar-SA" sz="2799" dirty="0">
                <a:solidFill>
                  <a:srgbClr val="545454"/>
                </a:solidFill>
                <a:latin typeface="Almarai 3"/>
                <a:cs typeface="Almarai 3"/>
              </a:rPr>
              <a:t>في الختام نتمنى أن نكون قد وفقنا في إعداد وتحليل ودراسة منهجية بناء الصف الثاني والتعاقب والتدرج الوظيفي الخاصة بجمعية الإمارات الخيرية، وأن تحقق الغاية المطلوبة في تطوير وتحسين كفاءة العاملين بالجمعية، لتحقيق الأهداف الخاصة بالإستراتيجية.</a:t>
            </a:r>
            <a:endParaRPr lang="en-US" sz="2799" dirty="0">
              <a:solidFill>
                <a:srgbClr val="545454"/>
              </a:solidFill>
              <a:latin typeface="Almarai 3"/>
              <a:cs typeface="Almarai 3"/>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2"/>
          <p:cNvSpPr txBox="1"/>
          <p:nvPr/>
        </p:nvSpPr>
        <p:spPr>
          <a:xfrm>
            <a:off x="3863654" y="4443644"/>
            <a:ext cx="10620170" cy="1455335"/>
          </a:xfrm>
          <a:prstGeom prst="rect">
            <a:avLst/>
          </a:prstGeom>
        </p:spPr>
        <p:txBody>
          <a:bodyPr lIns="0" tIns="0" rIns="0" bIns="0" rtlCol="0" anchor="t">
            <a:spAutoFit/>
          </a:bodyPr>
          <a:lstStyle/>
          <a:p>
            <a:pPr algn="ctr" rtl="1">
              <a:lnSpc>
                <a:spcPts val="12399"/>
              </a:lnSpc>
            </a:pPr>
            <a:r>
              <a:rPr lang="en-US" sz="8000" dirty="0" err="1">
                <a:solidFill>
                  <a:srgbClr val="BD9D54"/>
                </a:solidFill>
                <a:cs typeface="Almarai 2"/>
              </a:rPr>
              <a:t>شكراً</a:t>
            </a:r>
            <a:r>
              <a:rPr lang="en-US" sz="8000" dirty="0">
                <a:solidFill>
                  <a:srgbClr val="BD9D54"/>
                </a:solidFill>
                <a:cs typeface="Almarai 2"/>
              </a:rPr>
              <a:t> </a:t>
            </a:r>
            <a:r>
              <a:rPr lang="en-US" sz="8000" dirty="0" err="1">
                <a:solidFill>
                  <a:srgbClr val="BD9D54"/>
                </a:solidFill>
                <a:cs typeface="Almarai 2"/>
              </a:rPr>
              <a:t>لكم</a:t>
            </a:r>
            <a:endParaRPr lang="en-US" sz="8000" dirty="0">
              <a:solidFill>
                <a:srgbClr val="BD9D54"/>
              </a:solidFill>
              <a:cs typeface="Almarai 2"/>
            </a:endParaRPr>
          </a:p>
        </p:txBody>
      </p:sp>
      <p:sp>
        <p:nvSpPr>
          <p:cNvPr id="3" name="Freeform 3"/>
          <p:cNvSpPr/>
          <p:nvPr/>
        </p:nvSpPr>
        <p:spPr>
          <a:xfrm>
            <a:off x="17204191" y="-5510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4" name="Freeform 4"/>
          <p:cNvSpPr/>
          <p:nvPr/>
        </p:nvSpPr>
        <p:spPr>
          <a:xfrm>
            <a:off x="17204191" y="1028700"/>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5" name="Freeform 5"/>
          <p:cNvSpPr/>
          <p:nvPr/>
        </p:nvSpPr>
        <p:spPr>
          <a:xfrm rot="5400000" flipH="1" flipV="1">
            <a:off x="17204191" y="2112509"/>
            <a:ext cx="1083809" cy="1083809"/>
          </a:xfrm>
          <a:custGeom>
            <a:avLst/>
            <a:gdLst/>
            <a:ahLst/>
            <a:cxnLst/>
            <a:rect l="l" t="t" r="r" b="b"/>
            <a:pathLst>
              <a:path w="1083809" h="1083809">
                <a:moveTo>
                  <a:pt x="1083809" y="1083809"/>
                </a:moveTo>
                <a:lnTo>
                  <a:pt x="0" y="1083809"/>
                </a:lnTo>
                <a:lnTo>
                  <a:pt x="0" y="0"/>
                </a:lnTo>
                <a:lnTo>
                  <a:pt x="1083809" y="0"/>
                </a:lnTo>
                <a:lnTo>
                  <a:pt x="1083809" y="1083809"/>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6" name="Freeform 6"/>
          <p:cNvSpPr/>
          <p:nvPr/>
        </p:nvSpPr>
        <p:spPr>
          <a:xfrm>
            <a:off x="16120382" y="-5510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7" name="Freeform 7"/>
          <p:cNvSpPr/>
          <p:nvPr/>
        </p:nvSpPr>
        <p:spPr>
          <a:xfrm rot="5400000">
            <a:off x="15036573" y="1028700"/>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8" name="Freeform 8"/>
          <p:cNvSpPr/>
          <p:nvPr/>
        </p:nvSpPr>
        <p:spPr>
          <a:xfrm rot="-10800000">
            <a:off x="16120382" y="211250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9" name="Freeform 9"/>
          <p:cNvSpPr/>
          <p:nvPr/>
        </p:nvSpPr>
        <p:spPr>
          <a:xfrm rot="-10800000" flipH="1" flipV="1">
            <a:off x="15036573" y="2112509"/>
            <a:ext cx="1083809" cy="1083809"/>
          </a:xfrm>
          <a:custGeom>
            <a:avLst/>
            <a:gdLst/>
            <a:ahLst/>
            <a:cxnLst/>
            <a:rect l="l" t="t" r="r" b="b"/>
            <a:pathLst>
              <a:path w="1083809" h="1083809">
                <a:moveTo>
                  <a:pt x="1083809" y="1083809"/>
                </a:moveTo>
                <a:lnTo>
                  <a:pt x="0" y="1083809"/>
                </a:lnTo>
                <a:lnTo>
                  <a:pt x="0" y="0"/>
                </a:lnTo>
                <a:lnTo>
                  <a:pt x="1083809" y="0"/>
                </a:lnTo>
                <a:lnTo>
                  <a:pt x="1083809" y="1083809"/>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10" name="Freeform 10"/>
          <p:cNvSpPr/>
          <p:nvPr/>
        </p:nvSpPr>
        <p:spPr>
          <a:xfrm rot="5400000" flipH="1" flipV="1">
            <a:off x="12770705" y="-55109"/>
            <a:ext cx="1083809" cy="1083809"/>
          </a:xfrm>
          <a:custGeom>
            <a:avLst/>
            <a:gdLst/>
            <a:ahLst/>
            <a:cxnLst/>
            <a:rect l="l" t="t" r="r" b="b"/>
            <a:pathLst>
              <a:path w="1083809" h="1083809">
                <a:moveTo>
                  <a:pt x="1083809" y="1083809"/>
                </a:moveTo>
                <a:lnTo>
                  <a:pt x="0" y="1083809"/>
                </a:lnTo>
                <a:lnTo>
                  <a:pt x="0" y="0"/>
                </a:lnTo>
                <a:lnTo>
                  <a:pt x="1083809" y="0"/>
                </a:lnTo>
                <a:lnTo>
                  <a:pt x="1083809" y="1083809"/>
                </a:lnTo>
                <a:close/>
              </a:path>
            </a:pathLst>
          </a:custGeom>
          <a:blipFill>
            <a:blip r:embed="rId8">
              <a:extLst>
                <a:ext uri="{96DAC541-7B7A-43D3-8B79-37D633B846F1}">
                  <asvg:svgBlip xmlns="" xmlns:asvg="http://schemas.microsoft.com/office/drawing/2016/SVG/main" r:embed="rId9"/>
                </a:ext>
              </a:extLst>
            </a:blip>
            <a:stretch>
              <a:fillRect/>
            </a:stretch>
          </a:blipFill>
        </p:spPr>
        <p:txBody>
          <a:bodyPr/>
          <a:lstStyle/>
          <a:p>
            <a:endParaRPr lang="en-AE"/>
          </a:p>
        </p:txBody>
      </p:sp>
      <p:sp>
        <p:nvSpPr>
          <p:cNvPr id="11" name="Freeform 11"/>
          <p:cNvSpPr/>
          <p:nvPr/>
        </p:nvSpPr>
        <p:spPr>
          <a:xfrm rot="-10800000" flipH="1" flipV="1">
            <a:off x="12770705" y="1028700"/>
            <a:ext cx="1083809" cy="1083809"/>
          </a:xfrm>
          <a:custGeom>
            <a:avLst/>
            <a:gdLst/>
            <a:ahLst/>
            <a:cxnLst/>
            <a:rect l="l" t="t" r="r" b="b"/>
            <a:pathLst>
              <a:path w="1083809" h="1083809">
                <a:moveTo>
                  <a:pt x="1083809" y="1083809"/>
                </a:moveTo>
                <a:lnTo>
                  <a:pt x="0" y="1083809"/>
                </a:lnTo>
                <a:lnTo>
                  <a:pt x="0" y="0"/>
                </a:lnTo>
                <a:lnTo>
                  <a:pt x="1083809" y="0"/>
                </a:lnTo>
                <a:lnTo>
                  <a:pt x="1083809" y="1083809"/>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12" name="Freeform 12"/>
          <p:cNvSpPr/>
          <p:nvPr/>
        </p:nvSpPr>
        <p:spPr>
          <a:xfrm rot="-10800000">
            <a:off x="9525" y="7044155"/>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13" name="Freeform 13"/>
          <p:cNvSpPr/>
          <p:nvPr/>
        </p:nvSpPr>
        <p:spPr>
          <a:xfrm>
            <a:off x="1083809" y="7072730"/>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14" name="Freeform 14"/>
          <p:cNvSpPr/>
          <p:nvPr/>
        </p:nvSpPr>
        <p:spPr>
          <a:xfrm>
            <a:off x="0" y="8156539"/>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sp>
        <p:nvSpPr>
          <p:cNvPr id="15" name="Freeform 15"/>
          <p:cNvSpPr/>
          <p:nvPr/>
        </p:nvSpPr>
        <p:spPr>
          <a:xfrm rot="-10800000">
            <a:off x="0" y="9240348"/>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16" name="Freeform 16"/>
          <p:cNvSpPr/>
          <p:nvPr/>
        </p:nvSpPr>
        <p:spPr>
          <a:xfrm rot="-5400000">
            <a:off x="1083809" y="9240348"/>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17" name="Freeform 17"/>
          <p:cNvSpPr/>
          <p:nvPr/>
        </p:nvSpPr>
        <p:spPr>
          <a:xfrm rot="-10800000">
            <a:off x="3321750" y="9268923"/>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txBody>
          <a:bodyPr/>
          <a:lstStyle/>
          <a:p>
            <a:endParaRPr lang="en-AE"/>
          </a:p>
        </p:txBody>
      </p:sp>
      <p:sp>
        <p:nvSpPr>
          <p:cNvPr id="18" name="Freeform 18"/>
          <p:cNvSpPr/>
          <p:nvPr/>
        </p:nvSpPr>
        <p:spPr>
          <a:xfrm>
            <a:off x="3321750" y="8185114"/>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AE"/>
          </a:p>
        </p:txBody>
      </p:sp>
      <p:sp>
        <p:nvSpPr>
          <p:cNvPr id="19" name="Freeform 19"/>
          <p:cNvSpPr/>
          <p:nvPr/>
        </p:nvSpPr>
        <p:spPr>
          <a:xfrm rot="5400000">
            <a:off x="4405559" y="9268923"/>
            <a:ext cx="1083809" cy="1083809"/>
          </a:xfrm>
          <a:custGeom>
            <a:avLst/>
            <a:gdLst/>
            <a:ahLst/>
            <a:cxnLst/>
            <a:rect l="l" t="t" r="r" b="b"/>
            <a:pathLst>
              <a:path w="1083809" h="1083809">
                <a:moveTo>
                  <a:pt x="0" y="0"/>
                </a:moveTo>
                <a:lnTo>
                  <a:pt x="1083809" y="0"/>
                </a:lnTo>
                <a:lnTo>
                  <a:pt x="1083809" y="1083809"/>
                </a:lnTo>
                <a:lnTo>
                  <a:pt x="0" y="108380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en-AE"/>
          </a:p>
        </p:txBody>
      </p:sp>
      <p:grpSp>
        <p:nvGrpSpPr>
          <p:cNvPr id="20" name="Group 20"/>
          <p:cNvGrpSpPr/>
          <p:nvPr/>
        </p:nvGrpSpPr>
        <p:grpSpPr>
          <a:xfrm>
            <a:off x="13123603" y="5475036"/>
            <a:ext cx="8847511" cy="8855676"/>
            <a:chOff x="0" y="0"/>
            <a:chExt cx="11796681" cy="11807568"/>
          </a:xfrm>
        </p:grpSpPr>
        <p:grpSp>
          <p:nvGrpSpPr>
            <p:cNvPr id="21" name="Group 21"/>
            <p:cNvGrpSpPr/>
            <p:nvPr/>
          </p:nvGrpSpPr>
          <p:grpSpPr>
            <a:xfrm rot="2700000">
              <a:off x="1676828" y="2799524"/>
              <a:ext cx="9887197" cy="4753460"/>
              <a:chOff x="0" y="0"/>
              <a:chExt cx="660400" cy="317500"/>
            </a:xfrm>
          </p:grpSpPr>
          <p:sp>
            <p:nvSpPr>
              <p:cNvPr id="22" name="Freeform 22"/>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txBody>
              <a:bodyPr/>
              <a:lstStyle/>
              <a:p>
                <a:endParaRPr lang="en-AE"/>
              </a:p>
            </p:txBody>
          </p:sp>
          <p:sp>
            <p:nvSpPr>
              <p:cNvPr id="23" name="TextBox 23"/>
              <p:cNvSpPr txBox="1"/>
              <p:nvPr/>
            </p:nvSpPr>
            <p:spPr>
              <a:xfrm>
                <a:off x="0" y="146050"/>
                <a:ext cx="660400" cy="171450"/>
              </a:xfrm>
              <a:prstGeom prst="rect">
                <a:avLst/>
              </a:prstGeom>
            </p:spPr>
            <p:txBody>
              <a:bodyPr lIns="50800" tIns="50800" rIns="50800" bIns="50800" rtlCol="0" anchor="ctr"/>
              <a:lstStyle/>
              <a:p>
                <a:pPr algn="ctr">
                  <a:lnSpc>
                    <a:spcPts val="2553"/>
                  </a:lnSpc>
                </a:pPr>
                <a:endParaRPr/>
              </a:p>
            </p:txBody>
          </p:sp>
        </p:grpSp>
        <p:sp>
          <p:nvSpPr>
            <p:cNvPr id="24" name="AutoShape 24"/>
            <p:cNvSpPr/>
            <p:nvPr/>
          </p:nvSpPr>
          <p:spPr>
            <a:xfrm>
              <a:off x="1060010" y="3892256"/>
              <a:ext cx="6913622" cy="6843603"/>
            </a:xfrm>
            <a:prstGeom prst="line">
              <a:avLst/>
            </a:prstGeom>
            <a:ln w="38100" cap="flat">
              <a:solidFill>
                <a:srgbClr val="8CA9AD"/>
              </a:solidFill>
              <a:prstDash val="solid"/>
              <a:headEnd type="none" w="sm" len="sm"/>
              <a:tailEnd type="none" w="sm" len="sm"/>
            </a:ln>
          </p:spPr>
          <p:txBody>
            <a:bodyPr/>
            <a:lstStyle/>
            <a:p>
              <a:endParaRPr lang="en-AE"/>
            </a:p>
          </p:txBody>
        </p:sp>
        <p:sp>
          <p:nvSpPr>
            <p:cNvPr id="25" name="AutoShape 25"/>
            <p:cNvSpPr/>
            <p:nvPr/>
          </p:nvSpPr>
          <p:spPr>
            <a:xfrm>
              <a:off x="774748" y="4309159"/>
              <a:ext cx="6718471" cy="6718471"/>
            </a:xfrm>
            <a:prstGeom prst="line">
              <a:avLst/>
            </a:prstGeom>
            <a:ln w="38100" cap="flat">
              <a:solidFill>
                <a:srgbClr val="8CA9AD"/>
              </a:solidFill>
              <a:prstDash val="solid"/>
              <a:headEnd type="none" w="sm" len="sm"/>
              <a:tailEnd type="none" w="sm" len="sm"/>
            </a:ln>
          </p:spPr>
          <p:txBody>
            <a:bodyPr/>
            <a:lstStyle/>
            <a:p>
              <a:endParaRPr lang="en-AE"/>
            </a:p>
          </p:txBody>
        </p:sp>
        <p:sp>
          <p:nvSpPr>
            <p:cNvPr id="26" name="AutoShape 26"/>
            <p:cNvSpPr/>
            <p:nvPr/>
          </p:nvSpPr>
          <p:spPr>
            <a:xfrm>
              <a:off x="535279" y="4787119"/>
              <a:ext cx="6489522" cy="6489522"/>
            </a:xfrm>
            <a:prstGeom prst="line">
              <a:avLst/>
            </a:prstGeom>
            <a:ln w="38100" cap="flat">
              <a:solidFill>
                <a:srgbClr val="8CA9AD"/>
              </a:solidFill>
              <a:prstDash val="solid"/>
              <a:headEnd type="none" w="sm" len="sm"/>
              <a:tailEnd type="none" w="sm" len="sm"/>
            </a:ln>
          </p:spPr>
          <p:txBody>
            <a:bodyPr/>
            <a:lstStyle/>
            <a:p>
              <a:endParaRPr lang="en-AE"/>
            </a:p>
          </p:txBody>
        </p:sp>
        <p:sp>
          <p:nvSpPr>
            <p:cNvPr id="27" name="AutoShape 27"/>
            <p:cNvSpPr/>
            <p:nvPr/>
          </p:nvSpPr>
          <p:spPr>
            <a:xfrm>
              <a:off x="366406" y="5302142"/>
              <a:ext cx="6254021" cy="6254021"/>
            </a:xfrm>
            <a:prstGeom prst="line">
              <a:avLst/>
            </a:prstGeom>
            <a:ln w="38100" cap="flat">
              <a:solidFill>
                <a:srgbClr val="8CA9AD"/>
              </a:solidFill>
              <a:prstDash val="solid"/>
              <a:headEnd type="none" w="sm" len="sm"/>
              <a:tailEnd type="none" w="sm" len="sm"/>
            </a:ln>
          </p:spPr>
          <p:txBody>
            <a:bodyPr/>
            <a:lstStyle/>
            <a:p>
              <a:endParaRPr lang="en-AE"/>
            </a:p>
          </p:txBody>
        </p:sp>
        <p:sp>
          <p:nvSpPr>
            <p:cNvPr id="28" name="AutoShape 28"/>
            <p:cNvSpPr/>
            <p:nvPr/>
          </p:nvSpPr>
          <p:spPr>
            <a:xfrm>
              <a:off x="174601" y="5888378"/>
              <a:ext cx="5796899" cy="5796899"/>
            </a:xfrm>
            <a:prstGeom prst="line">
              <a:avLst/>
            </a:prstGeom>
            <a:ln w="38100" cap="flat">
              <a:solidFill>
                <a:srgbClr val="8CA9AD"/>
              </a:solidFill>
              <a:prstDash val="solid"/>
              <a:headEnd type="none" w="sm" len="sm"/>
              <a:tailEnd type="none" w="sm" len="sm"/>
            </a:ln>
          </p:spPr>
          <p:txBody>
            <a:bodyPr/>
            <a:lstStyle/>
            <a:p>
              <a:endParaRPr lang="en-AE"/>
            </a:p>
          </p:txBody>
        </p:sp>
        <p:sp>
          <p:nvSpPr>
            <p:cNvPr id="29" name="AutoShape 29"/>
            <p:cNvSpPr/>
            <p:nvPr/>
          </p:nvSpPr>
          <p:spPr>
            <a:xfrm>
              <a:off x="13508" y="6480010"/>
              <a:ext cx="5284799" cy="5314125"/>
            </a:xfrm>
            <a:prstGeom prst="line">
              <a:avLst/>
            </a:prstGeom>
            <a:ln w="38100" cap="flat">
              <a:solidFill>
                <a:srgbClr val="8CA9AD"/>
              </a:solidFill>
              <a:prstDash val="solid"/>
              <a:headEnd type="none" w="sm" len="sm"/>
              <a:tailEnd type="none" w="sm" len="sm"/>
            </a:ln>
          </p:spPr>
          <p:txBody>
            <a:bodyPr/>
            <a:lstStyle/>
            <a:p>
              <a:endParaRPr lang="en-AE"/>
            </a:p>
          </p:txBody>
        </p:sp>
        <p:sp>
          <p:nvSpPr>
            <p:cNvPr id="30" name="AutoShape 30"/>
            <p:cNvSpPr/>
            <p:nvPr/>
          </p:nvSpPr>
          <p:spPr>
            <a:xfrm>
              <a:off x="47865" y="7228854"/>
              <a:ext cx="4503313" cy="4480077"/>
            </a:xfrm>
            <a:prstGeom prst="line">
              <a:avLst/>
            </a:prstGeom>
            <a:ln w="38100" cap="flat">
              <a:solidFill>
                <a:srgbClr val="8CA9AD"/>
              </a:solidFill>
              <a:prstDash val="solid"/>
              <a:headEnd type="none" w="sm" len="sm"/>
              <a:tailEnd type="none" w="sm" len="sm"/>
            </a:ln>
          </p:spPr>
          <p:txBody>
            <a:bodyPr/>
            <a:lstStyle/>
            <a:p>
              <a:endParaRPr lang="en-AE"/>
            </a:p>
          </p:txBody>
        </p:sp>
        <p:sp>
          <p:nvSpPr>
            <p:cNvPr id="31" name="AutoShape 31"/>
            <p:cNvSpPr/>
            <p:nvPr/>
          </p:nvSpPr>
          <p:spPr>
            <a:xfrm>
              <a:off x="165620" y="8131631"/>
              <a:ext cx="3504797" cy="3562626"/>
            </a:xfrm>
            <a:prstGeom prst="line">
              <a:avLst/>
            </a:prstGeom>
            <a:ln w="38100" cap="flat">
              <a:solidFill>
                <a:srgbClr val="8CA9AD"/>
              </a:solidFill>
              <a:prstDash val="solid"/>
              <a:headEnd type="none" w="sm" len="sm"/>
              <a:tailEnd type="none" w="sm" len="sm"/>
            </a:ln>
          </p:spPr>
          <p:txBody>
            <a:bodyPr/>
            <a:lstStyle/>
            <a:p>
              <a:endParaRPr lang="en-AE"/>
            </a:p>
          </p:txBody>
        </p:sp>
        <p:sp>
          <p:nvSpPr>
            <p:cNvPr id="32" name="AutoShape 32"/>
            <p:cNvSpPr/>
            <p:nvPr/>
          </p:nvSpPr>
          <p:spPr>
            <a:xfrm>
              <a:off x="676661" y="9346264"/>
              <a:ext cx="1790115" cy="1790115"/>
            </a:xfrm>
            <a:prstGeom prst="line">
              <a:avLst/>
            </a:prstGeom>
            <a:ln w="38100" cap="flat">
              <a:solidFill>
                <a:srgbClr val="8CA9AD"/>
              </a:solidFill>
              <a:prstDash val="solid"/>
              <a:headEnd type="none" w="sm" len="sm"/>
              <a:tailEnd type="none" w="sm" len="sm"/>
            </a:ln>
          </p:spPr>
          <p:txBody>
            <a:bodyPr/>
            <a:lstStyle/>
            <a:p>
              <a:endParaRPr lang="en-AE"/>
            </a:p>
          </p:txBody>
        </p:sp>
      </p:grpSp>
      <p:grpSp>
        <p:nvGrpSpPr>
          <p:cNvPr id="33" name="Group 33"/>
          <p:cNvGrpSpPr/>
          <p:nvPr/>
        </p:nvGrpSpPr>
        <p:grpSpPr>
          <a:xfrm>
            <a:off x="-2634012" y="-5192964"/>
            <a:ext cx="8847511" cy="8855676"/>
            <a:chOff x="0" y="0"/>
            <a:chExt cx="11796681" cy="11807568"/>
          </a:xfrm>
        </p:grpSpPr>
        <p:grpSp>
          <p:nvGrpSpPr>
            <p:cNvPr id="34" name="Group 34"/>
            <p:cNvGrpSpPr/>
            <p:nvPr/>
          </p:nvGrpSpPr>
          <p:grpSpPr>
            <a:xfrm rot="2700000">
              <a:off x="1676828" y="2799524"/>
              <a:ext cx="9887197" cy="4753460"/>
              <a:chOff x="0" y="0"/>
              <a:chExt cx="660400" cy="317500"/>
            </a:xfrm>
          </p:grpSpPr>
          <p:sp>
            <p:nvSpPr>
              <p:cNvPr id="35" name="Freeform 35"/>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txBody>
              <a:bodyPr/>
              <a:lstStyle/>
              <a:p>
                <a:endParaRPr lang="en-AE"/>
              </a:p>
            </p:txBody>
          </p:sp>
          <p:sp>
            <p:nvSpPr>
              <p:cNvPr id="36" name="TextBox 36"/>
              <p:cNvSpPr txBox="1"/>
              <p:nvPr/>
            </p:nvSpPr>
            <p:spPr>
              <a:xfrm>
                <a:off x="0" y="146050"/>
                <a:ext cx="660400" cy="171450"/>
              </a:xfrm>
              <a:prstGeom prst="rect">
                <a:avLst/>
              </a:prstGeom>
            </p:spPr>
            <p:txBody>
              <a:bodyPr lIns="50800" tIns="50800" rIns="50800" bIns="50800" rtlCol="0" anchor="ctr"/>
              <a:lstStyle/>
              <a:p>
                <a:pPr algn="ctr">
                  <a:lnSpc>
                    <a:spcPts val="2553"/>
                  </a:lnSpc>
                </a:pPr>
                <a:endParaRPr/>
              </a:p>
            </p:txBody>
          </p:sp>
        </p:grpSp>
        <p:sp>
          <p:nvSpPr>
            <p:cNvPr id="37" name="AutoShape 37"/>
            <p:cNvSpPr/>
            <p:nvPr/>
          </p:nvSpPr>
          <p:spPr>
            <a:xfrm>
              <a:off x="1060010" y="3892256"/>
              <a:ext cx="6913622" cy="6843603"/>
            </a:xfrm>
            <a:prstGeom prst="line">
              <a:avLst/>
            </a:prstGeom>
            <a:ln w="38100" cap="flat">
              <a:solidFill>
                <a:srgbClr val="8CA9AD"/>
              </a:solidFill>
              <a:prstDash val="solid"/>
              <a:headEnd type="none" w="sm" len="sm"/>
              <a:tailEnd type="none" w="sm" len="sm"/>
            </a:ln>
          </p:spPr>
          <p:txBody>
            <a:bodyPr/>
            <a:lstStyle/>
            <a:p>
              <a:endParaRPr lang="en-AE"/>
            </a:p>
          </p:txBody>
        </p:sp>
        <p:sp>
          <p:nvSpPr>
            <p:cNvPr id="38" name="AutoShape 38"/>
            <p:cNvSpPr/>
            <p:nvPr/>
          </p:nvSpPr>
          <p:spPr>
            <a:xfrm>
              <a:off x="774748" y="4309159"/>
              <a:ext cx="6718471" cy="6718471"/>
            </a:xfrm>
            <a:prstGeom prst="line">
              <a:avLst/>
            </a:prstGeom>
            <a:ln w="38100" cap="flat">
              <a:solidFill>
                <a:srgbClr val="8CA9AD"/>
              </a:solidFill>
              <a:prstDash val="solid"/>
              <a:headEnd type="none" w="sm" len="sm"/>
              <a:tailEnd type="none" w="sm" len="sm"/>
            </a:ln>
          </p:spPr>
          <p:txBody>
            <a:bodyPr/>
            <a:lstStyle/>
            <a:p>
              <a:endParaRPr lang="en-AE"/>
            </a:p>
          </p:txBody>
        </p:sp>
        <p:sp>
          <p:nvSpPr>
            <p:cNvPr id="39" name="AutoShape 39"/>
            <p:cNvSpPr/>
            <p:nvPr/>
          </p:nvSpPr>
          <p:spPr>
            <a:xfrm>
              <a:off x="535279" y="4787119"/>
              <a:ext cx="6489522" cy="6489522"/>
            </a:xfrm>
            <a:prstGeom prst="line">
              <a:avLst/>
            </a:prstGeom>
            <a:ln w="38100" cap="flat">
              <a:solidFill>
                <a:srgbClr val="8CA9AD"/>
              </a:solidFill>
              <a:prstDash val="solid"/>
              <a:headEnd type="none" w="sm" len="sm"/>
              <a:tailEnd type="none" w="sm" len="sm"/>
            </a:ln>
          </p:spPr>
          <p:txBody>
            <a:bodyPr/>
            <a:lstStyle/>
            <a:p>
              <a:endParaRPr lang="en-AE"/>
            </a:p>
          </p:txBody>
        </p:sp>
        <p:sp>
          <p:nvSpPr>
            <p:cNvPr id="40" name="AutoShape 40"/>
            <p:cNvSpPr/>
            <p:nvPr/>
          </p:nvSpPr>
          <p:spPr>
            <a:xfrm>
              <a:off x="366406" y="5302142"/>
              <a:ext cx="6254021" cy="6254021"/>
            </a:xfrm>
            <a:prstGeom prst="line">
              <a:avLst/>
            </a:prstGeom>
            <a:ln w="38100" cap="flat">
              <a:solidFill>
                <a:srgbClr val="8CA9AD"/>
              </a:solidFill>
              <a:prstDash val="solid"/>
              <a:headEnd type="none" w="sm" len="sm"/>
              <a:tailEnd type="none" w="sm" len="sm"/>
            </a:ln>
          </p:spPr>
          <p:txBody>
            <a:bodyPr/>
            <a:lstStyle/>
            <a:p>
              <a:endParaRPr lang="en-AE"/>
            </a:p>
          </p:txBody>
        </p:sp>
        <p:sp>
          <p:nvSpPr>
            <p:cNvPr id="41" name="AutoShape 41"/>
            <p:cNvSpPr/>
            <p:nvPr/>
          </p:nvSpPr>
          <p:spPr>
            <a:xfrm>
              <a:off x="174601" y="5888378"/>
              <a:ext cx="5796899" cy="5796899"/>
            </a:xfrm>
            <a:prstGeom prst="line">
              <a:avLst/>
            </a:prstGeom>
            <a:ln w="38100" cap="flat">
              <a:solidFill>
                <a:srgbClr val="8CA9AD"/>
              </a:solidFill>
              <a:prstDash val="solid"/>
              <a:headEnd type="none" w="sm" len="sm"/>
              <a:tailEnd type="none" w="sm" len="sm"/>
            </a:ln>
          </p:spPr>
          <p:txBody>
            <a:bodyPr/>
            <a:lstStyle/>
            <a:p>
              <a:endParaRPr lang="en-AE"/>
            </a:p>
          </p:txBody>
        </p:sp>
        <p:sp>
          <p:nvSpPr>
            <p:cNvPr id="42" name="AutoShape 42"/>
            <p:cNvSpPr/>
            <p:nvPr/>
          </p:nvSpPr>
          <p:spPr>
            <a:xfrm>
              <a:off x="13508" y="6480010"/>
              <a:ext cx="5284799" cy="5314125"/>
            </a:xfrm>
            <a:prstGeom prst="line">
              <a:avLst/>
            </a:prstGeom>
            <a:ln w="38100" cap="flat">
              <a:solidFill>
                <a:srgbClr val="8CA9AD"/>
              </a:solidFill>
              <a:prstDash val="solid"/>
              <a:headEnd type="none" w="sm" len="sm"/>
              <a:tailEnd type="none" w="sm" len="sm"/>
            </a:ln>
          </p:spPr>
          <p:txBody>
            <a:bodyPr/>
            <a:lstStyle/>
            <a:p>
              <a:endParaRPr lang="en-AE"/>
            </a:p>
          </p:txBody>
        </p:sp>
        <p:sp>
          <p:nvSpPr>
            <p:cNvPr id="43" name="AutoShape 43"/>
            <p:cNvSpPr/>
            <p:nvPr/>
          </p:nvSpPr>
          <p:spPr>
            <a:xfrm>
              <a:off x="47865" y="7228854"/>
              <a:ext cx="4503313" cy="4480077"/>
            </a:xfrm>
            <a:prstGeom prst="line">
              <a:avLst/>
            </a:prstGeom>
            <a:ln w="38100" cap="flat">
              <a:solidFill>
                <a:srgbClr val="8CA9AD"/>
              </a:solidFill>
              <a:prstDash val="solid"/>
              <a:headEnd type="none" w="sm" len="sm"/>
              <a:tailEnd type="none" w="sm" len="sm"/>
            </a:ln>
          </p:spPr>
          <p:txBody>
            <a:bodyPr/>
            <a:lstStyle/>
            <a:p>
              <a:endParaRPr lang="en-AE"/>
            </a:p>
          </p:txBody>
        </p:sp>
        <p:sp>
          <p:nvSpPr>
            <p:cNvPr id="44" name="AutoShape 44"/>
            <p:cNvSpPr/>
            <p:nvPr/>
          </p:nvSpPr>
          <p:spPr>
            <a:xfrm>
              <a:off x="165620" y="8131631"/>
              <a:ext cx="3504797" cy="3562626"/>
            </a:xfrm>
            <a:prstGeom prst="line">
              <a:avLst/>
            </a:prstGeom>
            <a:ln w="38100" cap="flat">
              <a:solidFill>
                <a:srgbClr val="8CA9AD"/>
              </a:solidFill>
              <a:prstDash val="solid"/>
              <a:headEnd type="none" w="sm" len="sm"/>
              <a:tailEnd type="none" w="sm" len="sm"/>
            </a:ln>
          </p:spPr>
          <p:txBody>
            <a:bodyPr/>
            <a:lstStyle/>
            <a:p>
              <a:endParaRPr lang="en-AE"/>
            </a:p>
          </p:txBody>
        </p:sp>
        <p:sp>
          <p:nvSpPr>
            <p:cNvPr id="45" name="AutoShape 45"/>
            <p:cNvSpPr/>
            <p:nvPr/>
          </p:nvSpPr>
          <p:spPr>
            <a:xfrm>
              <a:off x="676661" y="9346264"/>
              <a:ext cx="1790115" cy="1790115"/>
            </a:xfrm>
            <a:prstGeom prst="line">
              <a:avLst/>
            </a:prstGeom>
            <a:ln w="38100" cap="flat">
              <a:solidFill>
                <a:srgbClr val="8CA9AD"/>
              </a:solidFill>
              <a:prstDash val="solid"/>
              <a:headEnd type="none" w="sm" len="sm"/>
              <a:tailEnd type="none" w="sm" len="sm"/>
            </a:ln>
          </p:spPr>
          <p:txBody>
            <a:bodyPr/>
            <a:lstStyle/>
            <a:p>
              <a:endParaRPr lang="en-AE"/>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326</TotalTime>
  <Words>618</Words>
  <Application>Microsoft Office PowerPoint</Application>
  <PresentationFormat>Custom</PresentationFormat>
  <Paragraphs>114</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Almarai 2</vt:lpstr>
      <vt:lpstr>Wingdings</vt:lpstr>
      <vt:lpstr>DM Sans Bold</vt:lpstr>
      <vt:lpstr>Almarai 1</vt:lpstr>
      <vt:lpstr>Almarai 3</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آلية التدريب العملي</dc:title>
  <cp:lastModifiedBy>Windows User</cp:lastModifiedBy>
  <cp:revision>33</cp:revision>
  <dcterms:created xsi:type="dcterms:W3CDTF">2006-08-16T00:00:00Z</dcterms:created>
  <dcterms:modified xsi:type="dcterms:W3CDTF">2024-01-31T04:33:36Z</dcterms:modified>
  <dc:identifier>DAFzYhJN_GE</dc:identifier>
</cp:coreProperties>
</file>